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handoutMasterIdLst>
    <p:handoutMasterId r:id="rId26"/>
  </p:handoutMasterIdLst>
  <p:sldIdLst>
    <p:sldId id="2853" r:id="rId5"/>
    <p:sldId id="2938" r:id="rId6"/>
    <p:sldId id="2923" r:id="rId7"/>
    <p:sldId id="2744" r:id="rId8"/>
    <p:sldId id="2922" r:id="rId9"/>
    <p:sldId id="2746" r:id="rId10"/>
    <p:sldId id="1306" r:id="rId11"/>
    <p:sldId id="2924" r:id="rId12"/>
    <p:sldId id="2745" r:id="rId13"/>
    <p:sldId id="2925" r:id="rId14"/>
    <p:sldId id="2740" r:id="rId15"/>
    <p:sldId id="2920" r:id="rId16"/>
    <p:sldId id="2738" r:id="rId17"/>
    <p:sldId id="2147375818" r:id="rId18"/>
    <p:sldId id="2939" r:id="rId19"/>
    <p:sldId id="2941" r:id="rId20"/>
    <p:sldId id="2942" r:id="rId21"/>
    <p:sldId id="2909" r:id="rId22"/>
    <p:sldId id="2900" r:id="rId23"/>
    <p:sldId id="2910" r:id="rId24"/>
  </p:sldIdLst>
  <p:sldSz cx="12192000" cy="6858000"/>
  <p:notesSz cx="6858000" cy="9144000"/>
  <p:custDataLst>
    <p:tags r:id="rId27"/>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orient="horz" pos="278" userDrawn="1">
          <p15:clr>
            <a:srgbClr val="A4A3A4"/>
          </p15:clr>
        </p15:guide>
        <p15:guide id="3" orient="horz" pos="4042" userDrawn="1">
          <p15:clr>
            <a:srgbClr val="A4A3A4"/>
          </p15:clr>
        </p15:guide>
        <p15:guide id="4" orient="horz" pos="1162" userDrawn="1">
          <p15:clr>
            <a:srgbClr val="A4A3A4"/>
          </p15:clr>
        </p15:guide>
        <p15:guide id="5" orient="horz" pos="3974" userDrawn="1">
          <p15:clr>
            <a:srgbClr val="A4A3A4"/>
          </p15:clr>
        </p15:guide>
        <p15:guide id="6" orient="horz" pos="3816" userDrawn="1">
          <p15:clr>
            <a:srgbClr val="A4A3A4"/>
          </p15:clr>
        </p15:guide>
        <p15:guide id="7" orient="horz" pos="3022" userDrawn="1">
          <p15:clr>
            <a:srgbClr val="A4A3A4"/>
          </p15:clr>
        </p15:guide>
        <p15:guide id="8" orient="horz" pos="3135" userDrawn="1">
          <p15:clr>
            <a:srgbClr val="A4A3A4"/>
          </p15:clr>
        </p15:guide>
        <p15:guide id="9" orient="horz" pos="572" userDrawn="1">
          <p15:clr>
            <a:srgbClr val="A4A3A4"/>
          </p15:clr>
        </p15:guide>
        <p15:guide id="10" orient="horz" pos="1253" userDrawn="1">
          <p15:clr>
            <a:srgbClr val="A4A3A4"/>
          </p15:clr>
        </p15:guide>
        <p15:guide id="11" orient="horz" pos="2001" userDrawn="1">
          <p15:clr>
            <a:srgbClr val="A4A3A4"/>
          </p15:clr>
        </p15:guide>
        <p15:guide id="12" pos="3749" userDrawn="1">
          <p15:clr>
            <a:srgbClr val="A4A3A4"/>
          </p15:clr>
        </p15:guide>
        <p15:guide id="13" pos="363" userDrawn="1">
          <p15:clr>
            <a:srgbClr val="A4A3A4"/>
          </p15:clr>
        </p15:guide>
        <p15:guide id="14" pos="7317" userDrawn="1">
          <p15:clr>
            <a:srgbClr val="A4A3A4"/>
          </p15:clr>
        </p15:guide>
        <p15:guide id="15" pos="3900" userDrawn="1">
          <p15:clr>
            <a:srgbClr val="A4A3A4"/>
          </p15:clr>
        </p15:guide>
        <p15:guide id="16" pos="2752" userDrawn="1">
          <p15:clr>
            <a:srgbClr val="A4A3A4"/>
          </p15:clr>
        </p15:guide>
        <p15:guide id="17" pos="2569" userDrawn="1">
          <p15:clr>
            <a:srgbClr val="A4A3A4"/>
          </p15:clr>
        </p15:guide>
        <p15:guide id="18" pos="1541" userDrawn="1">
          <p15:clr>
            <a:srgbClr val="A4A3A4"/>
          </p15:clr>
        </p15:guide>
        <p15:guide id="19" pos="1360" userDrawn="1">
          <p15:clr>
            <a:srgbClr val="A4A3A4"/>
          </p15:clr>
        </p15:guide>
        <p15:guide id="20" pos="4928" userDrawn="1">
          <p15:clr>
            <a:srgbClr val="A4A3A4"/>
          </p15:clr>
        </p15:guide>
        <p15:guide id="21" pos="5111" userDrawn="1">
          <p15:clr>
            <a:srgbClr val="A4A3A4"/>
          </p15:clr>
        </p15:guide>
        <p15:guide id="22" pos="6139" userDrawn="1">
          <p15:clr>
            <a:srgbClr val="A4A3A4"/>
          </p15:clr>
        </p15:guide>
        <p15:guide id="23" pos="63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Lindqvist" initials="ML" lastIdx="3" clrIdx="0">
    <p:extLst>
      <p:ext uri="{19B8F6BF-5375-455C-9EA6-DF929625EA0E}">
        <p15:presenceInfo xmlns:p15="http://schemas.microsoft.com/office/powerpoint/2012/main" userId="S-1-5-21-2401176923-1108262827-754777720-1765" providerId="AD"/>
      </p:ext>
    </p:extLst>
  </p:cmAuthor>
  <p:cmAuthor id="2" name="Mikaela Flodkvist Andersson" initials="MFA" lastIdx="44" clrIdx="1">
    <p:extLst>
      <p:ext uri="{19B8F6BF-5375-455C-9EA6-DF929625EA0E}">
        <p15:presenceInfo xmlns:p15="http://schemas.microsoft.com/office/powerpoint/2012/main" userId="S::mikaela.flodkvist-andersson@folksam.se::809b9696-d92d-42b7-9a97-4cfd9f2a3b89" providerId="AD"/>
      </p:ext>
    </p:extLst>
  </p:cmAuthor>
  <p:cmAuthor id="3" name="Benny Granberg" initials="BG" lastIdx="34" clrIdx="2">
    <p:extLst>
      <p:ext uri="{19B8F6BF-5375-455C-9EA6-DF929625EA0E}">
        <p15:presenceInfo xmlns:p15="http://schemas.microsoft.com/office/powerpoint/2012/main" userId="S::benny.granberg@folksam.se::033513ae-04da-4129-a7d0-e867320103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682"/>
    <a:srgbClr val="3D6D9D"/>
    <a:srgbClr val="5682AF"/>
    <a:srgbClr val="9DB7D2"/>
    <a:srgbClr val="7DC8F0"/>
    <a:srgbClr val="EBF0BE"/>
    <a:srgbClr val="FFE57E"/>
    <a:srgbClr val="F0A5C3"/>
    <a:srgbClr val="009FE4"/>
    <a:srgbClr val="D2E1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Objects="1" showGuides="1">
      <p:cViewPr varScale="1">
        <p:scale>
          <a:sx n="121" d="100"/>
          <a:sy n="121" d="100"/>
        </p:scale>
        <p:origin x="192" y="102"/>
      </p:cViewPr>
      <p:guideLst>
        <p:guide orient="horz" pos="2115"/>
        <p:guide orient="horz" pos="278"/>
        <p:guide orient="horz" pos="4042"/>
        <p:guide orient="horz" pos="1162"/>
        <p:guide orient="horz" pos="3974"/>
        <p:guide orient="horz" pos="3816"/>
        <p:guide orient="horz" pos="3022"/>
        <p:guide orient="horz" pos="3135"/>
        <p:guide orient="horz" pos="572"/>
        <p:guide orient="horz" pos="1253"/>
        <p:guide orient="horz" pos="2001"/>
        <p:guide pos="3749"/>
        <p:guide pos="363"/>
        <p:guide pos="7317"/>
        <p:guide pos="3900"/>
        <p:guide pos="2752"/>
        <p:guide pos="2569"/>
        <p:guide pos="1541"/>
        <p:guide pos="1360"/>
        <p:guide pos="4928"/>
        <p:guide pos="5111"/>
        <p:guide pos="6139"/>
        <p:guide pos="63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a Hamrin" userId="aa928c96-be33-4e39-9ee1-8d9235a6d418" providerId="ADAL" clId="{195B4237-1652-433D-BA87-722148825C2A}"/>
    <pc:docChg chg="delSld">
      <pc:chgData name="Margareta Hamrin" userId="aa928c96-be33-4e39-9ee1-8d9235a6d418" providerId="ADAL" clId="{195B4237-1652-433D-BA87-722148825C2A}" dt="2024-03-11T10:20:36.735" v="2" actId="47"/>
      <pc:docMkLst>
        <pc:docMk/>
      </pc:docMkLst>
      <pc:sldChg chg="del">
        <pc:chgData name="Margareta Hamrin" userId="aa928c96-be33-4e39-9ee1-8d9235a6d418" providerId="ADAL" clId="{195B4237-1652-433D-BA87-722148825C2A}" dt="2024-03-11T10:20:36.063" v="1" actId="47"/>
        <pc:sldMkLst>
          <pc:docMk/>
          <pc:sldMk cId="3792534989" sldId="2147375140"/>
        </pc:sldMkLst>
      </pc:sldChg>
      <pc:sldChg chg="del">
        <pc:chgData name="Margareta Hamrin" userId="aa928c96-be33-4e39-9ee1-8d9235a6d418" providerId="ADAL" clId="{195B4237-1652-433D-BA87-722148825C2A}" dt="2024-03-11T10:20:36.735" v="2" actId="47"/>
        <pc:sldMkLst>
          <pc:docMk/>
          <pc:sldMk cId="1080294534" sldId="2147375816"/>
        </pc:sldMkLst>
      </pc:sldChg>
      <pc:sldChg chg="del">
        <pc:chgData name="Margareta Hamrin" userId="aa928c96-be33-4e39-9ee1-8d9235a6d418" providerId="ADAL" clId="{195B4237-1652-433D-BA87-722148825C2A}" dt="2024-03-11T10:20:34.720" v="0" actId="47"/>
        <pc:sldMkLst>
          <pc:docMk/>
          <pc:sldMk cId="449276102" sldId="2147375817"/>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58A79D-68DD-4486-80C8-7E2723B06B8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A5B5ED8-0774-4B70-808C-FF16AAC610FD}">
      <dgm:prSet/>
      <dgm:spPr/>
      <dgm:t>
        <a:bodyPr/>
        <a:lstStyle/>
        <a:p>
          <a:r>
            <a:rPr lang="en-US" dirty="0"/>
            <a:t>Vi </a:t>
          </a:r>
          <a:r>
            <a:rPr lang="en-US" dirty="0" err="1"/>
            <a:t>har</a:t>
          </a:r>
          <a:r>
            <a:rPr lang="en-US" dirty="0"/>
            <a:t> </a:t>
          </a:r>
          <a:r>
            <a:rPr lang="en-US" dirty="0" err="1"/>
            <a:t>fått</a:t>
          </a:r>
          <a:r>
            <a:rPr lang="en-US" dirty="0"/>
            <a:t> </a:t>
          </a:r>
          <a:r>
            <a:rPr lang="en-US" dirty="0" err="1"/>
            <a:t>flera</a:t>
          </a:r>
          <a:r>
            <a:rPr lang="en-US" dirty="0"/>
            <a:t> </a:t>
          </a:r>
          <a:r>
            <a:rPr lang="en-US" dirty="0" err="1"/>
            <a:t>förfrågningar</a:t>
          </a:r>
          <a:r>
            <a:rPr lang="en-US" dirty="0"/>
            <a:t> </a:t>
          </a:r>
          <a:r>
            <a:rPr lang="en-US" dirty="0" err="1"/>
            <a:t>gällande</a:t>
          </a:r>
          <a:r>
            <a:rPr lang="en-US" dirty="0"/>
            <a:t> </a:t>
          </a:r>
          <a:r>
            <a:rPr lang="en-US" dirty="0" err="1"/>
            <a:t>Motorneuronsjukdomar</a:t>
          </a:r>
          <a:r>
            <a:rPr lang="en-US" dirty="0"/>
            <a:t>, (ALS). Denna </a:t>
          </a:r>
          <a:r>
            <a:rPr lang="en-US" dirty="0" err="1"/>
            <a:t>diagnos</a:t>
          </a:r>
          <a:r>
            <a:rPr lang="en-US" dirty="0"/>
            <a:t> ligger precis </a:t>
          </a:r>
          <a:r>
            <a:rPr lang="en-US" dirty="0" err="1"/>
            <a:t>utanför</a:t>
          </a:r>
          <a:r>
            <a:rPr lang="en-US" dirty="0"/>
            <a:t> </a:t>
          </a:r>
          <a:r>
            <a:rPr lang="en-US" dirty="0" err="1"/>
            <a:t>listan</a:t>
          </a:r>
          <a:r>
            <a:rPr lang="en-US" dirty="0"/>
            <a:t> av </a:t>
          </a:r>
          <a:r>
            <a:rPr lang="en-US" dirty="0" err="1"/>
            <a:t>diagnoser</a:t>
          </a:r>
          <a:r>
            <a:rPr lang="en-US" dirty="0"/>
            <a:t>, </a:t>
          </a:r>
          <a:r>
            <a:rPr lang="en-US" dirty="0" err="1"/>
            <a:t>som</a:t>
          </a:r>
          <a:r>
            <a:rPr lang="en-US" dirty="0"/>
            <a:t> </a:t>
          </a:r>
          <a:r>
            <a:rPr lang="en-US" dirty="0" err="1"/>
            <a:t>omfattas</a:t>
          </a:r>
          <a:r>
            <a:rPr lang="en-US" dirty="0"/>
            <a:t> av </a:t>
          </a:r>
          <a:r>
            <a:rPr lang="en-US" dirty="0" err="1"/>
            <a:t>försäkringen</a:t>
          </a:r>
          <a:r>
            <a:rPr lang="en-US" dirty="0"/>
            <a:t>. </a:t>
          </a:r>
        </a:p>
      </dgm:t>
    </dgm:pt>
    <dgm:pt modelId="{1AB95A72-7755-4566-9538-FF6B293F3025}" type="parTrans" cxnId="{72B8A974-EF5C-403D-B2E3-A582346F3181}">
      <dgm:prSet/>
      <dgm:spPr/>
      <dgm:t>
        <a:bodyPr/>
        <a:lstStyle/>
        <a:p>
          <a:endParaRPr lang="en-US"/>
        </a:p>
      </dgm:t>
    </dgm:pt>
    <dgm:pt modelId="{B81E19AA-CD16-4655-893D-0DF1462A4BA9}" type="sibTrans" cxnId="{72B8A974-EF5C-403D-B2E3-A582346F3181}">
      <dgm:prSet/>
      <dgm:spPr/>
      <dgm:t>
        <a:bodyPr/>
        <a:lstStyle/>
        <a:p>
          <a:endParaRPr lang="en-US"/>
        </a:p>
      </dgm:t>
    </dgm:pt>
    <dgm:pt modelId="{289569E4-CF4E-44CF-A890-08EA2B3E30A4}">
      <dgm:prSet/>
      <dgm:spPr/>
      <dgm:t>
        <a:bodyPr/>
        <a:lstStyle/>
        <a:p>
          <a:r>
            <a:rPr lang="en-US"/>
            <a:t>Vi har granskat ekonomin och gjort bedömningen, att vi kan utöka listan med denna diagnosgrupp. Det är nästa diagnos i listan och det följer WHO-modellen. </a:t>
          </a:r>
        </a:p>
      </dgm:t>
    </dgm:pt>
    <dgm:pt modelId="{644D154B-BFAD-44B8-8817-BFB4BE130292}" type="parTrans" cxnId="{DCA2BA63-7EFA-4B9A-84BA-5EB6048BCFB2}">
      <dgm:prSet/>
      <dgm:spPr/>
      <dgm:t>
        <a:bodyPr/>
        <a:lstStyle/>
        <a:p>
          <a:endParaRPr lang="en-US"/>
        </a:p>
      </dgm:t>
    </dgm:pt>
    <dgm:pt modelId="{5CE8F41A-673A-444B-93E6-8429A58BA13A}" type="sibTrans" cxnId="{DCA2BA63-7EFA-4B9A-84BA-5EB6048BCFB2}">
      <dgm:prSet/>
      <dgm:spPr/>
      <dgm:t>
        <a:bodyPr/>
        <a:lstStyle/>
        <a:p>
          <a:endParaRPr lang="en-US"/>
        </a:p>
      </dgm:t>
    </dgm:pt>
    <dgm:pt modelId="{798FC73E-0DCF-4C3F-A1A2-311234964E4D}">
      <dgm:prSet/>
      <dgm:spPr/>
      <dgm:t>
        <a:bodyPr/>
        <a:lstStyle/>
        <a:p>
          <a:r>
            <a:rPr lang="en-US" b="1" dirty="0" err="1"/>
            <a:t>Beslut</a:t>
          </a:r>
          <a:r>
            <a:rPr lang="en-US" b="1" dirty="0"/>
            <a:t>, </a:t>
          </a:r>
          <a:r>
            <a:rPr lang="en-US" b="1" dirty="0" err="1"/>
            <a:t>att</a:t>
          </a:r>
          <a:r>
            <a:rPr lang="en-US" b="1" dirty="0"/>
            <a:t> </a:t>
          </a:r>
          <a:r>
            <a:rPr lang="en-US" b="1" dirty="0" err="1"/>
            <a:t>utöka</a:t>
          </a:r>
          <a:r>
            <a:rPr lang="en-US" b="1" dirty="0"/>
            <a:t> </a:t>
          </a:r>
          <a:r>
            <a:rPr lang="en-US" b="1" dirty="0" err="1"/>
            <a:t>diagnoslistan</a:t>
          </a:r>
          <a:r>
            <a:rPr lang="en-US" b="1" dirty="0"/>
            <a:t> med </a:t>
          </a:r>
          <a:r>
            <a:rPr lang="en-US" b="1" dirty="0" err="1"/>
            <a:t>Motorneuronsjukdomar</a:t>
          </a:r>
          <a:r>
            <a:rPr lang="en-US" b="1" dirty="0"/>
            <a:t>, 2024.</a:t>
          </a:r>
          <a:endParaRPr lang="en-US" dirty="0"/>
        </a:p>
      </dgm:t>
    </dgm:pt>
    <dgm:pt modelId="{9B5D2041-E753-4C06-B96C-A9427CC99B35}" type="parTrans" cxnId="{31A0C725-642F-4E2E-B22A-743FDFC9DB96}">
      <dgm:prSet/>
      <dgm:spPr/>
      <dgm:t>
        <a:bodyPr/>
        <a:lstStyle/>
        <a:p>
          <a:endParaRPr lang="en-US"/>
        </a:p>
      </dgm:t>
    </dgm:pt>
    <dgm:pt modelId="{1F7D83CE-3A14-4660-BF30-B9B8CF3949A6}" type="sibTrans" cxnId="{31A0C725-642F-4E2E-B22A-743FDFC9DB96}">
      <dgm:prSet/>
      <dgm:spPr/>
      <dgm:t>
        <a:bodyPr/>
        <a:lstStyle/>
        <a:p>
          <a:endParaRPr lang="en-US"/>
        </a:p>
      </dgm:t>
    </dgm:pt>
    <dgm:pt modelId="{A8C1042F-2338-4A1B-B1B5-4214CB400776}" type="pres">
      <dgm:prSet presAssocID="{2158A79D-68DD-4486-80C8-7E2723B06B88}" presName="root" presStyleCnt="0">
        <dgm:presLayoutVars>
          <dgm:dir/>
          <dgm:resizeHandles val="exact"/>
        </dgm:presLayoutVars>
      </dgm:prSet>
      <dgm:spPr/>
    </dgm:pt>
    <dgm:pt modelId="{01FAF48B-CE19-425D-9D8A-6A5797B8C287}" type="pres">
      <dgm:prSet presAssocID="{DA5B5ED8-0774-4B70-808C-FF16AAC610FD}" presName="compNode" presStyleCnt="0"/>
      <dgm:spPr/>
    </dgm:pt>
    <dgm:pt modelId="{760E13D6-CB3E-4E7A-951B-3F0AB0EB0B83}" type="pres">
      <dgm:prSet presAssocID="{DA5B5ED8-0774-4B70-808C-FF16AAC610FD}" presName="bgRect" presStyleLbl="bgShp" presStyleIdx="0" presStyleCnt="3"/>
      <dgm:spPr/>
    </dgm:pt>
    <dgm:pt modelId="{46D95594-6500-4496-A73D-76F2DBF601F6}" type="pres">
      <dgm:prSet presAssocID="{DA5B5ED8-0774-4B70-808C-FF16AAC610F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oskop"/>
        </a:ext>
      </dgm:extLst>
    </dgm:pt>
    <dgm:pt modelId="{DFE94507-93CE-42C8-8008-EBDE4A806E89}" type="pres">
      <dgm:prSet presAssocID="{DA5B5ED8-0774-4B70-808C-FF16AAC610FD}" presName="spaceRect" presStyleCnt="0"/>
      <dgm:spPr/>
    </dgm:pt>
    <dgm:pt modelId="{2A2AC724-F6EF-4F27-850C-D9F46A373B35}" type="pres">
      <dgm:prSet presAssocID="{DA5B5ED8-0774-4B70-808C-FF16AAC610FD}" presName="parTx" presStyleLbl="revTx" presStyleIdx="0" presStyleCnt="3">
        <dgm:presLayoutVars>
          <dgm:chMax val="0"/>
          <dgm:chPref val="0"/>
        </dgm:presLayoutVars>
      </dgm:prSet>
      <dgm:spPr/>
    </dgm:pt>
    <dgm:pt modelId="{7A82E185-748A-4279-A9FE-987D7DE30746}" type="pres">
      <dgm:prSet presAssocID="{B81E19AA-CD16-4655-893D-0DF1462A4BA9}" presName="sibTrans" presStyleCnt="0"/>
      <dgm:spPr/>
    </dgm:pt>
    <dgm:pt modelId="{8A145C19-7B32-4DC4-9DE9-0254B87AFC41}" type="pres">
      <dgm:prSet presAssocID="{289569E4-CF4E-44CF-A890-08EA2B3E30A4}" presName="compNode" presStyleCnt="0"/>
      <dgm:spPr/>
    </dgm:pt>
    <dgm:pt modelId="{C4B963C9-DD55-40C0-8FD6-5E94340A981D}" type="pres">
      <dgm:prSet presAssocID="{289569E4-CF4E-44CF-A890-08EA2B3E30A4}" presName="bgRect" presStyleLbl="bgShp" presStyleIdx="1" presStyleCnt="3"/>
      <dgm:spPr/>
    </dgm:pt>
    <dgm:pt modelId="{BCF73152-9570-4743-9A0F-B48C7415C084}" type="pres">
      <dgm:prSet presAssocID="{289569E4-CF4E-44CF-A890-08EA2B3E30A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ECEA2B4C-D6B9-4328-A505-D35C7D0BC47D}" type="pres">
      <dgm:prSet presAssocID="{289569E4-CF4E-44CF-A890-08EA2B3E30A4}" presName="spaceRect" presStyleCnt="0"/>
      <dgm:spPr/>
    </dgm:pt>
    <dgm:pt modelId="{EDA09501-10CA-4BD4-B8D9-B65BF78520DA}" type="pres">
      <dgm:prSet presAssocID="{289569E4-CF4E-44CF-A890-08EA2B3E30A4}" presName="parTx" presStyleLbl="revTx" presStyleIdx="1" presStyleCnt="3">
        <dgm:presLayoutVars>
          <dgm:chMax val="0"/>
          <dgm:chPref val="0"/>
        </dgm:presLayoutVars>
      </dgm:prSet>
      <dgm:spPr/>
    </dgm:pt>
    <dgm:pt modelId="{4E622E7D-9332-47D8-B0B6-7D150559EBBA}" type="pres">
      <dgm:prSet presAssocID="{5CE8F41A-673A-444B-93E6-8429A58BA13A}" presName="sibTrans" presStyleCnt="0"/>
      <dgm:spPr/>
    </dgm:pt>
    <dgm:pt modelId="{068D0FB9-0A67-45B9-A411-A9B5895BD585}" type="pres">
      <dgm:prSet presAssocID="{798FC73E-0DCF-4C3F-A1A2-311234964E4D}" presName="compNode" presStyleCnt="0"/>
      <dgm:spPr/>
    </dgm:pt>
    <dgm:pt modelId="{DDE2705C-DCAA-45BF-AD73-677D4E7F8E4A}" type="pres">
      <dgm:prSet presAssocID="{798FC73E-0DCF-4C3F-A1A2-311234964E4D}" presName="bgRect" presStyleLbl="bgShp" presStyleIdx="2" presStyleCnt="3"/>
      <dgm:spPr/>
    </dgm:pt>
    <dgm:pt modelId="{765D8DE8-9F58-4E66-B6CD-B28778F293EA}" type="pres">
      <dgm:prSet presAssocID="{798FC73E-0DCF-4C3F-A1A2-311234964E4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äkare"/>
        </a:ext>
      </dgm:extLst>
    </dgm:pt>
    <dgm:pt modelId="{6F6268FF-1E23-4CAB-B80C-1EC42994AD06}" type="pres">
      <dgm:prSet presAssocID="{798FC73E-0DCF-4C3F-A1A2-311234964E4D}" presName="spaceRect" presStyleCnt="0"/>
      <dgm:spPr/>
    </dgm:pt>
    <dgm:pt modelId="{4C7FFA88-F895-4F97-A2D9-CDA069A4DCDF}" type="pres">
      <dgm:prSet presAssocID="{798FC73E-0DCF-4C3F-A1A2-311234964E4D}" presName="parTx" presStyleLbl="revTx" presStyleIdx="2" presStyleCnt="3">
        <dgm:presLayoutVars>
          <dgm:chMax val="0"/>
          <dgm:chPref val="0"/>
        </dgm:presLayoutVars>
      </dgm:prSet>
      <dgm:spPr/>
    </dgm:pt>
  </dgm:ptLst>
  <dgm:cxnLst>
    <dgm:cxn modelId="{31A0C725-642F-4E2E-B22A-743FDFC9DB96}" srcId="{2158A79D-68DD-4486-80C8-7E2723B06B88}" destId="{798FC73E-0DCF-4C3F-A1A2-311234964E4D}" srcOrd="2" destOrd="0" parTransId="{9B5D2041-E753-4C06-B96C-A9427CC99B35}" sibTransId="{1F7D83CE-3A14-4660-BF30-B9B8CF3949A6}"/>
    <dgm:cxn modelId="{7B4F3D26-AF43-4090-9139-63B2D96E0641}" type="presOf" srcId="{DA5B5ED8-0774-4B70-808C-FF16AAC610FD}" destId="{2A2AC724-F6EF-4F27-850C-D9F46A373B35}" srcOrd="0" destOrd="0" presId="urn:microsoft.com/office/officeart/2018/2/layout/IconVerticalSolidList"/>
    <dgm:cxn modelId="{B98D0D29-83A1-4573-800B-333370FCB1B8}" type="presOf" srcId="{798FC73E-0DCF-4C3F-A1A2-311234964E4D}" destId="{4C7FFA88-F895-4F97-A2D9-CDA069A4DCDF}" srcOrd="0" destOrd="0" presId="urn:microsoft.com/office/officeart/2018/2/layout/IconVerticalSolidList"/>
    <dgm:cxn modelId="{DCA2BA63-7EFA-4B9A-84BA-5EB6048BCFB2}" srcId="{2158A79D-68DD-4486-80C8-7E2723B06B88}" destId="{289569E4-CF4E-44CF-A890-08EA2B3E30A4}" srcOrd="1" destOrd="0" parTransId="{644D154B-BFAD-44B8-8817-BFB4BE130292}" sibTransId="{5CE8F41A-673A-444B-93E6-8429A58BA13A}"/>
    <dgm:cxn modelId="{E9962149-1B36-41A8-89D7-1D946E9D672B}" type="presOf" srcId="{289569E4-CF4E-44CF-A890-08EA2B3E30A4}" destId="{EDA09501-10CA-4BD4-B8D9-B65BF78520DA}" srcOrd="0" destOrd="0" presId="urn:microsoft.com/office/officeart/2018/2/layout/IconVerticalSolidList"/>
    <dgm:cxn modelId="{72B8A974-EF5C-403D-B2E3-A582346F3181}" srcId="{2158A79D-68DD-4486-80C8-7E2723B06B88}" destId="{DA5B5ED8-0774-4B70-808C-FF16AAC610FD}" srcOrd="0" destOrd="0" parTransId="{1AB95A72-7755-4566-9538-FF6B293F3025}" sibTransId="{B81E19AA-CD16-4655-893D-0DF1462A4BA9}"/>
    <dgm:cxn modelId="{3E3D03D7-09D5-4C40-8398-E406D05F52F2}" type="presOf" srcId="{2158A79D-68DD-4486-80C8-7E2723B06B88}" destId="{A8C1042F-2338-4A1B-B1B5-4214CB400776}" srcOrd="0" destOrd="0" presId="urn:microsoft.com/office/officeart/2018/2/layout/IconVerticalSolidList"/>
    <dgm:cxn modelId="{37840DD9-2887-4BAD-BE2C-EB31AFD2E350}" type="presParOf" srcId="{A8C1042F-2338-4A1B-B1B5-4214CB400776}" destId="{01FAF48B-CE19-425D-9D8A-6A5797B8C287}" srcOrd="0" destOrd="0" presId="urn:microsoft.com/office/officeart/2018/2/layout/IconVerticalSolidList"/>
    <dgm:cxn modelId="{B35645D2-E83A-4300-BA51-946CB9E43419}" type="presParOf" srcId="{01FAF48B-CE19-425D-9D8A-6A5797B8C287}" destId="{760E13D6-CB3E-4E7A-951B-3F0AB0EB0B83}" srcOrd="0" destOrd="0" presId="urn:microsoft.com/office/officeart/2018/2/layout/IconVerticalSolidList"/>
    <dgm:cxn modelId="{4D45E53A-7394-4F34-A781-868432E244E1}" type="presParOf" srcId="{01FAF48B-CE19-425D-9D8A-6A5797B8C287}" destId="{46D95594-6500-4496-A73D-76F2DBF601F6}" srcOrd="1" destOrd="0" presId="urn:microsoft.com/office/officeart/2018/2/layout/IconVerticalSolidList"/>
    <dgm:cxn modelId="{A2BBD06E-55C0-4CE0-A081-E7FF9F80A762}" type="presParOf" srcId="{01FAF48B-CE19-425D-9D8A-6A5797B8C287}" destId="{DFE94507-93CE-42C8-8008-EBDE4A806E89}" srcOrd="2" destOrd="0" presId="urn:microsoft.com/office/officeart/2018/2/layout/IconVerticalSolidList"/>
    <dgm:cxn modelId="{E0A5C371-C728-4F44-85BE-CD3173FEA6B5}" type="presParOf" srcId="{01FAF48B-CE19-425D-9D8A-6A5797B8C287}" destId="{2A2AC724-F6EF-4F27-850C-D9F46A373B35}" srcOrd="3" destOrd="0" presId="urn:microsoft.com/office/officeart/2018/2/layout/IconVerticalSolidList"/>
    <dgm:cxn modelId="{8682E1FC-95DE-439A-809D-495DCB2F1D92}" type="presParOf" srcId="{A8C1042F-2338-4A1B-B1B5-4214CB400776}" destId="{7A82E185-748A-4279-A9FE-987D7DE30746}" srcOrd="1" destOrd="0" presId="urn:microsoft.com/office/officeart/2018/2/layout/IconVerticalSolidList"/>
    <dgm:cxn modelId="{33B86C2D-60F3-4022-AB26-91AA3A9CADAC}" type="presParOf" srcId="{A8C1042F-2338-4A1B-B1B5-4214CB400776}" destId="{8A145C19-7B32-4DC4-9DE9-0254B87AFC41}" srcOrd="2" destOrd="0" presId="urn:microsoft.com/office/officeart/2018/2/layout/IconVerticalSolidList"/>
    <dgm:cxn modelId="{2F114C63-8E02-4B75-9FE1-96BA84A250E4}" type="presParOf" srcId="{8A145C19-7B32-4DC4-9DE9-0254B87AFC41}" destId="{C4B963C9-DD55-40C0-8FD6-5E94340A981D}" srcOrd="0" destOrd="0" presId="urn:microsoft.com/office/officeart/2018/2/layout/IconVerticalSolidList"/>
    <dgm:cxn modelId="{A363DF92-C964-4CB4-BD01-9F03EACB4BA3}" type="presParOf" srcId="{8A145C19-7B32-4DC4-9DE9-0254B87AFC41}" destId="{BCF73152-9570-4743-9A0F-B48C7415C084}" srcOrd="1" destOrd="0" presId="urn:microsoft.com/office/officeart/2018/2/layout/IconVerticalSolidList"/>
    <dgm:cxn modelId="{23DDD796-5FE6-49AC-B774-E7359C11E15B}" type="presParOf" srcId="{8A145C19-7B32-4DC4-9DE9-0254B87AFC41}" destId="{ECEA2B4C-D6B9-4328-A505-D35C7D0BC47D}" srcOrd="2" destOrd="0" presId="urn:microsoft.com/office/officeart/2018/2/layout/IconVerticalSolidList"/>
    <dgm:cxn modelId="{CD9D3BA0-04B9-47BB-A136-B85A1D35F99F}" type="presParOf" srcId="{8A145C19-7B32-4DC4-9DE9-0254B87AFC41}" destId="{EDA09501-10CA-4BD4-B8D9-B65BF78520DA}" srcOrd="3" destOrd="0" presId="urn:microsoft.com/office/officeart/2018/2/layout/IconVerticalSolidList"/>
    <dgm:cxn modelId="{AAAEBFCD-7AEE-4CD4-ABBE-DF9FABD0AFED}" type="presParOf" srcId="{A8C1042F-2338-4A1B-B1B5-4214CB400776}" destId="{4E622E7D-9332-47D8-B0B6-7D150559EBBA}" srcOrd="3" destOrd="0" presId="urn:microsoft.com/office/officeart/2018/2/layout/IconVerticalSolidList"/>
    <dgm:cxn modelId="{7D92BB89-8DEC-41F2-9025-338FE3C55ADB}" type="presParOf" srcId="{A8C1042F-2338-4A1B-B1B5-4214CB400776}" destId="{068D0FB9-0A67-45B9-A411-A9B5895BD585}" srcOrd="4" destOrd="0" presId="urn:microsoft.com/office/officeart/2018/2/layout/IconVerticalSolidList"/>
    <dgm:cxn modelId="{D7CEB4F0-9E21-4269-BF06-5F5883391E30}" type="presParOf" srcId="{068D0FB9-0A67-45B9-A411-A9B5895BD585}" destId="{DDE2705C-DCAA-45BF-AD73-677D4E7F8E4A}" srcOrd="0" destOrd="0" presId="urn:microsoft.com/office/officeart/2018/2/layout/IconVerticalSolidList"/>
    <dgm:cxn modelId="{515DC5C3-A67A-454C-A89E-4D8DE58915BB}" type="presParOf" srcId="{068D0FB9-0A67-45B9-A411-A9B5895BD585}" destId="{765D8DE8-9F58-4E66-B6CD-B28778F293EA}" srcOrd="1" destOrd="0" presId="urn:microsoft.com/office/officeart/2018/2/layout/IconVerticalSolidList"/>
    <dgm:cxn modelId="{C0E0CCC1-F2E7-4BD1-B89C-0AFAA5258335}" type="presParOf" srcId="{068D0FB9-0A67-45B9-A411-A9B5895BD585}" destId="{6F6268FF-1E23-4CAB-B80C-1EC42994AD06}" srcOrd="2" destOrd="0" presId="urn:microsoft.com/office/officeart/2018/2/layout/IconVerticalSolidList"/>
    <dgm:cxn modelId="{8436A014-1328-4E83-B705-8933DABFF9D3}" type="presParOf" srcId="{068D0FB9-0A67-45B9-A411-A9B5895BD585}" destId="{4C7FFA88-F895-4F97-A2D9-CDA069A4DCD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E13D6-CB3E-4E7A-951B-3F0AB0EB0B83}">
      <dsp:nvSpPr>
        <dsp:cNvPr id="0" name=""/>
        <dsp:cNvSpPr/>
      </dsp:nvSpPr>
      <dsp:spPr>
        <a:xfrm>
          <a:off x="0" y="514"/>
          <a:ext cx="11040533" cy="12034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D95594-6500-4496-A73D-76F2DBF601F6}">
      <dsp:nvSpPr>
        <dsp:cNvPr id="0" name=""/>
        <dsp:cNvSpPr/>
      </dsp:nvSpPr>
      <dsp:spPr>
        <a:xfrm>
          <a:off x="364054" y="271298"/>
          <a:ext cx="661916" cy="6619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2AC724-F6EF-4F27-850C-D9F46A373B35}">
      <dsp:nvSpPr>
        <dsp:cNvPr id="0" name=""/>
        <dsp:cNvSpPr/>
      </dsp:nvSpPr>
      <dsp:spPr>
        <a:xfrm>
          <a:off x="1390024" y="514"/>
          <a:ext cx="9650508" cy="120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369" tIns="127369" rIns="127369" bIns="127369" numCol="1" spcCol="1270" anchor="ctr" anchorCtr="0">
          <a:noAutofit/>
        </a:bodyPr>
        <a:lstStyle/>
        <a:p>
          <a:pPr marL="0" lvl="0" indent="0" algn="l" defTabSz="1066800">
            <a:lnSpc>
              <a:spcPct val="90000"/>
            </a:lnSpc>
            <a:spcBef>
              <a:spcPct val="0"/>
            </a:spcBef>
            <a:spcAft>
              <a:spcPct val="35000"/>
            </a:spcAft>
            <a:buNone/>
          </a:pPr>
          <a:r>
            <a:rPr lang="en-US" sz="2400" kern="1200" dirty="0"/>
            <a:t>Vi </a:t>
          </a:r>
          <a:r>
            <a:rPr lang="en-US" sz="2400" kern="1200" dirty="0" err="1"/>
            <a:t>har</a:t>
          </a:r>
          <a:r>
            <a:rPr lang="en-US" sz="2400" kern="1200" dirty="0"/>
            <a:t> </a:t>
          </a:r>
          <a:r>
            <a:rPr lang="en-US" sz="2400" kern="1200" dirty="0" err="1"/>
            <a:t>fått</a:t>
          </a:r>
          <a:r>
            <a:rPr lang="en-US" sz="2400" kern="1200" dirty="0"/>
            <a:t> </a:t>
          </a:r>
          <a:r>
            <a:rPr lang="en-US" sz="2400" kern="1200" dirty="0" err="1"/>
            <a:t>flera</a:t>
          </a:r>
          <a:r>
            <a:rPr lang="en-US" sz="2400" kern="1200" dirty="0"/>
            <a:t> </a:t>
          </a:r>
          <a:r>
            <a:rPr lang="en-US" sz="2400" kern="1200" dirty="0" err="1"/>
            <a:t>förfrågningar</a:t>
          </a:r>
          <a:r>
            <a:rPr lang="en-US" sz="2400" kern="1200" dirty="0"/>
            <a:t> </a:t>
          </a:r>
          <a:r>
            <a:rPr lang="en-US" sz="2400" kern="1200" dirty="0" err="1"/>
            <a:t>gällande</a:t>
          </a:r>
          <a:r>
            <a:rPr lang="en-US" sz="2400" kern="1200" dirty="0"/>
            <a:t> </a:t>
          </a:r>
          <a:r>
            <a:rPr lang="en-US" sz="2400" kern="1200" dirty="0" err="1"/>
            <a:t>Motorneuronsjukdomar</a:t>
          </a:r>
          <a:r>
            <a:rPr lang="en-US" sz="2400" kern="1200" dirty="0"/>
            <a:t>, (ALS). Denna </a:t>
          </a:r>
          <a:r>
            <a:rPr lang="en-US" sz="2400" kern="1200" dirty="0" err="1"/>
            <a:t>diagnos</a:t>
          </a:r>
          <a:r>
            <a:rPr lang="en-US" sz="2400" kern="1200" dirty="0"/>
            <a:t> ligger precis </a:t>
          </a:r>
          <a:r>
            <a:rPr lang="en-US" sz="2400" kern="1200" dirty="0" err="1"/>
            <a:t>utanför</a:t>
          </a:r>
          <a:r>
            <a:rPr lang="en-US" sz="2400" kern="1200" dirty="0"/>
            <a:t> </a:t>
          </a:r>
          <a:r>
            <a:rPr lang="en-US" sz="2400" kern="1200" dirty="0" err="1"/>
            <a:t>listan</a:t>
          </a:r>
          <a:r>
            <a:rPr lang="en-US" sz="2400" kern="1200" dirty="0"/>
            <a:t> av </a:t>
          </a:r>
          <a:r>
            <a:rPr lang="en-US" sz="2400" kern="1200" dirty="0" err="1"/>
            <a:t>diagnoser</a:t>
          </a:r>
          <a:r>
            <a:rPr lang="en-US" sz="2400" kern="1200" dirty="0"/>
            <a:t>, </a:t>
          </a:r>
          <a:r>
            <a:rPr lang="en-US" sz="2400" kern="1200" dirty="0" err="1"/>
            <a:t>som</a:t>
          </a:r>
          <a:r>
            <a:rPr lang="en-US" sz="2400" kern="1200" dirty="0"/>
            <a:t> </a:t>
          </a:r>
          <a:r>
            <a:rPr lang="en-US" sz="2400" kern="1200" dirty="0" err="1"/>
            <a:t>omfattas</a:t>
          </a:r>
          <a:r>
            <a:rPr lang="en-US" sz="2400" kern="1200" dirty="0"/>
            <a:t> av </a:t>
          </a:r>
          <a:r>
            <a:rPr lang="en-US" sz="2400" kern="1200" dirty="0" err="1"/>
            <a:t>försäkringen</a:t>
          </a:r>
          <a:r>
            <a:rPr lang="en-US" sz="2400" kern="1200" dirty="0"/>
            <a:t>. </a:t>
          </a:r>
        </a:p>
      </dsp:txBody>
      <dsp:txXfrm>
        <a:off x="1390024" y="514"/>
        <a:ext cx="9650508" cy="1203484"/>
      </dsp:txXfrm>
    </dsp:sp>
    <dsp:sp modelId="{C4B963C9-DD55-40C0-8FD6-5E94340A981D}">
      <dsp:nvSpPr>
        <dsp:cNvPr id="0" name=""/>
        <dsp:cNvSpPr/>
      </dsp:nvSpPr>
      <dsp:spPr>
        <a:xfrm>
          <a:off x="0" y="1504870"/>
          <a:ext cx="11040533" cy="12034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F73152-9570-4743-9A0F-B48C7415C084}">
      <dsp:nvSpPr>
        <dsp:cNvPr id="0" name=""/>
        <dsp:cNvSpPr/>
      </dsp:nvSpPr>
      <dsp:spPr>
        <a:xfrm>
          <a:off x="364054" y="1775654"/>
          <a:ext cx="661916" cy="6619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A09501-10CA-4BD4-B8D9-B65BF78520DA}">
      <dsp:nvSpPr>
        <dsp:cNvPr id="0" name=""/>
        <dsp:cNvSpPr/>
      </dsp:nvSpPr>
      <dsp:spPr>
        <a:xfrm>
          <a:off x="1390024" y="1504870"/>
          <a:ext cx="9650508" cy="120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369" tIns="127369" rIns="127369" bIns="127369" numCol="1" spcCol="1270" anchor="ctr" anchorCtr="0">
          <a:noAutofit/>
        </a:bodyPr>
        <a:lstStyle/>
        <a:p>
          <a:pPr marL="0" lvl="0" indent="0" algn="l" defTabSz="1066800">
            <a:lnSpc>
              <a:spcPct val="90000"/>
            </a:lnSpc>
            <a:spcBef>
              <a:spcPct val="0"/>
            </a:spcBef>
            <a:spcAft>
              <a:spcPct val="35000"/>
            </a:spcAft>
            <a:buNone/>
          </a:pPr>
          <a:r>
            <a:rPr lang="en-US" sz="2400" kern="1200"/>
            <a:t>Vi har granskat ekonomin och gjort bedömningen, att vi kan utöka listan med denna diagnosgrupp. Det är nästa diagnos i listan och det följer WHO-modellen. </a:t>
          </a:r>
        </a:p>
      </dsp:txBody>
      <dsp:txXfrm>
        <a:off x="1390024" y="1504870"/>
        <a:ext cx="9650508" cy="1203484"/>
      </dsp:txXfrm>
    </dsp:sp>
    <dsp:sp modelId="{DDE2705C-DCAA-45BF-AD73-677D4E7F8E4A}">
      <dsp:nvSpPr>
        <dsp:cNvPr id="0" name=""/>
        <dsp:cNvSpPr/>
      </dsp:nvSpPr>
      <dsp:spPr>
        <a:xfrm>
          <a:off x="0" y="3009226"/>
          <a:ext cx="11040533" cy="12034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5D8DE8-9F58-4E66-B6CD-B28778F293EA}">
      <dsp:nvSpPr>
        <dsp:cNvPr id="0" name=""/>
        <dsp:cNvSpPr/>
      </dsp:nvSpPr>
      <dsp:spPr>
        <a:xfrm>
          <a:off x="364054" y="3280010"/>
          <a:ext cx="661916" cy="6619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7FFA88-F895-4F97-A2D9-CDA069A4DCDF}">
      <dsp:nvSpPr>
        <dsp:cNvPr id="0" name=""/>
        <dsp:cNvSpPr/>
      </dsp:nvSpPr>
      <dsp:spPr>
        <a:xfrm>
          <a:off x="1390024" y="3009226"/>
          <a:ext cx="9650508" cy="1203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369" tIns="127369" rIns="127369" bIns="127369" numCol="1" spcCol="1270" anchor="ctr" anchorCtr="0">
          <a:noAutofit/>
        </a:bodyPr>
        <a:lstStyle/>
        <a:p>
          <a:pPr marL="0" lvl="0" indent="0" algn="l" defTabSz="1066800">
            <a:lnSpc>
              <a:spcPct val="90000"/>
            </a:lnSpc>
            <a:spcBef>
              <a:spcPct val="0"/>
            </a:spcBef>
            <a:spcAft>
              <a:spcPct val="35000"/>
            </a:spcAft>
            <a:buNone/>
          </a:pPr>
          <a:r>
            <a:rPr lang="en-US" sz="2400" b="1" kern="1200" dirty="0" err="1"/>
            <a:t>Beslut</a:t>
          </a:r>
          <a:r>
            <a:rPr lang="en-US" sz="2400" b="1" kern="1200" dirty="0"/>
            <a:t>, </a:t>
          </a:r>
          <a:r>
            <a:rPr lang="en-US" sz="2400" b="1" kern="1200" dirty="0" err="1"/>
            <a:t>att</a:t>
          </a:r>
          <a:r>
            <a:rPr lang="en-US" sz="2400" b="1" kern="1200" dirty="0"/>
            <a:t> </a:t>
          </a:r>
          <a:r>
            <a:rPr lang="en-US" sz="2400" b="1" kern="1200" dirty="0" err="1"/>
            <a:t>utöka</a:t>
          </a:r>
          <a:r>
            <a:rPr lang="en-US" sz="2400" b="1" kern="1200" dirty="0"/>
            <a:t> </a:t>
          </a:r>
          <a:r>
            <a:rPr lang="en-US" sz="2400" b="1" kern="1200" dirty="0" err="1"/>
            <a:t>diagnoslistan</a:t>
          </a:r>
          <a:r>
            <a:rPr lang="en-US" sz="2400" b="1" kern="1200" dirty="0"/>
            <a:t> med </a:t>
          </a:r>
          <a:r>
            <a:rPr lang="en-US" sz="2400" b="1" kern="1200" dirty="0" err="1"/>
            <a:t>Motorneuronsjukdomar</a:t>
          </a:r>
          <a:r>
            <a:rPr lang="en-US" sz="2400" b="1" kern="1200" dirty="0"/>
            <a:t>, 2024.</a:t>
          </a:r>
          <a:endParaRPr lang="en-US" sz="2400" kern="1200" dirty="0"/>
        </a:p>
      </dsp:txBody>
      <dsp:txXfrm>
        <a:off x="1390024" y="3009226"/>
        <a:ext cx="9650508" cy="12034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9EA533-60AC-44C0-B84B-FCA2A1650258}" type="datetimeFigureOut">
              <a:rPr lang="sv-SE" smtClean="0"/>
              <a:t>2024-03-11</a:t>
            </a:fld>
            <a:endParaRPr lang="sv-SE" dirty="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15F18B-6733-442E-B7B4-69E7D2E57F6F}" type="slidenum">
              <a:rPr lang="sv-SE" smtClean="0"/>
              <a:t>‹#›</a:t>
            </a:fld>
            <a:endParaRPr lang="sv-SE" dirty="0"/>
          </a:p>
        </p:txBody>
      </p:sp>
    </p:spTree>
    <p:extLst>
      <p:ext uri="{BB962C8B-B14F-4D97-AF65-F5344CB8AC3E}">
        <p14:creationId xmlns:p14="http://schemas.microsoft.com/office/powerpoint/2010/main" val="700256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6FDA3-B0B5-4894-A737-0FC3459D609F}" type="datetimeFigureOut">
              <a:rPr lang="sv-SE" smtClean="0"/>
              <a:pPr/>
              <a:t>2024-03-11</a:t>
            </a:fld>
            <a:endParaRPr lang="sv-SE" dirty="0"/>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B8F7C9-FBDD-47A0-B9D7-977B78E559D4}" type="slidenum">
              <a:rPr lang="sv-SE" smtClean="0"/>
              <a:pPr/>
              <a:t>‹#›</a:t>
            </a:fld>
            <a:endParaRPr lang="sv-SE" dirty="0"/>
          </a:p>
        </p:txBody>
      </p:sp>
    </p:spTree>
    <p:extLst>
      <p:ext uri="{BB962C8B-B14F-4D97-AF65-F5344CB8AC3E}">
        <p14:creationId xmlns:p14="http://schemas.microsoft.com/office/powerpoint/2010/main" val="2346802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endParaRPr lang="sv-SE" dirty="0"/>
          </a:p>
        </p:txBody>
      </p:sp>
      <p:sp>
        <p:nvSpPr>
          <p:cNvPr id="4" name="Platshållare för bildnummer 3"/>
          <p:cNvSpPr>
            <a:spLocks noGrp="1"/>
          </p:cNvSpPr>
          <p:nvPr>
            <p:ph type="sldNum" sz="quarter" idx="5"/>
          </p:nvPr>
        </p:nvSpPr>
        <p:spPr/>
        <p:txBody>
          <a:bodyPr/>
          <a:lstStyle/>
          <a:p>
            <a:fld id="{32B8F7C9-FBDD-47A0-B9D7-977B78E559D4}" type="slidenum">
              <a:rPr lang="sv-SE" smtClean="0"/>
              <a:pPr/>
              <a:t>1</a:t>
            </a:fld>
            <a:endParaRPr lang="sv-SE" dirty="0"/>
          </a:p>
        </p:txBody>
      </p:sp>
    </p:spTree>
    <p:extLst>
      <p:ext uri="{BB962C8B-B14F-4D97-AF65-F5344CB8AC3E}">
        <p14:creationId xmlns:p14="http://schemas.microsoft.com/office/powerpoint/2010/main" val="3186859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2B8F7C9-FBDD-47A0-B9D7-977B78E559D4}" type="slidenum">
              <a:rPr lang="sv-SE" smtClean="0"/>
              <a:pPr/>
              <a:t>18</a:t>
            </a:fld>
            <a:endParaRPr lang="sv-SE" dirty="0"/>
          </a:p>
        </p:txBody>
      </p:sp>
    </p:spTree>
    <p:extLst>
      <p:ext uri="{BB962C8B-B14F-4D97-AF65-F5344CB8AC3E}">
        <p14:creationId xmlns:p14="http://schemas.microsoft.com/office/powerpoint/2010/main" val="1249334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grön">
    <p:spTree>
      <p:nvGrpSpPr>
        <p:cNvPr id="1" name=""/>
        <p:cNvGrpSpPr/>
        <p:nvPr/>
      </p:nvGrpSpPr>
      <p:grpSpPr>
        <a:xfrm>
          <a:off x="0" y="0"/>
          <a:ext cx="0" cy="0"/>
          <a:chOff x="0" y="0"/>
          <a:chExt cx="0" cy="0"/>
        </a:xfrm>
      </p:grpSpPr>
      <p:pic>
        <p:nvPicPr>
          <p:cNvPr id="27" name="Bildobjekt 26">
            <a:extLst>
              <a:ext uri="{FF2B5EF4-FFF2-40B4-BE49-F238E27FC236}">
                <a16:creationId xmlns:a16="http://schemas.microsoft.com/office/drawing/2014/main" id="{52753511-62F7-4E14-BB20-D7A438BCC5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4659" b="1899"/>
          <a:stretch/>
        </p:blipFill>
        <p:spPr>
          <a:xfrm>
            <a:off x="4370400" y="4068000"/>
            <a:ext cx="7821600" cy="2790000"/>
          </a:xfrm>
          <a:prstGeom prst="rect">
            <a:avLst/>
          </a:prstGeom>
        </p:spPr>
      </p:pic>
      <p:sp>
        <p:nvSpPr>
          <p:cNvPr id="8" name="Rubrik 7"/>
          <p:cNvSpPr>
            <a:spLocks noGrp="1"/>
          </p:cNvSpPr>
          <p:nvPr>
            <p:ph type="title"/>
          </p:nvPr>
        </p:nvSpPr>
        <p:spPr/>
        <p:txBody>
          <a:bodyPr>
            <a:normAutofit/>
          </a:bodyPr>
          <a:lstStyle>
            <a:lvl1pPr>
              <a:defRPr sz="4400"/>
            </a:lvl1pPr>
          </a:lstStyle>
          <a:p>
            <a:r>
              <a:rPr lang="sv-SE"/>
              <a:t>Klicka här för att ändra mall för rubrikformat</a:t>
            </a:r>
            <a:endParaRPr lang="sv-SE" dirty="0"/>
          </a:p>
        </p:txBody>
      </p:sp>
      <p:sp>
        <p:nvSpPr>
          <p:cNvPr id="3" name="Underrubrik 2"/>
          <p:cNvSpPr>
            <a:spLocks noGrp="1"/>
          </p:cNvSpPr>
          <p:nvPr>
            <p:ph type="subTitle" idx="1"/>
          </p:nvPr>
        </p:nvSpPr>
        <p:spPr>
          <a:xfrm>
            <a:off x="575733" y="2085931"/>
            <a:ext cx="8534400" cy="1752600"/>
          </a:xfrm>
        </p:spPr>
        <p:txBody>
          <a:bodyPr>
            <a:normAutofit/>
          </a:bodyPr>
          <a:lstStyle>
            <a:lvl1pPr marL="0" indent="0" algn="l">
              <a:buNone/>
              <a:defRPr sz="1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7" name="Freeform 8">
            <a:extLst>
              <a:ext uri="{FF2B5EF4-FFF2-40B4-BE49-F238E27FC236}">
                <a16:creationId xmlns:a16="http://schemas.microsoft.com/office/drawing/2014/main" id="{7A4790E8-FC37-49F6-8692-3A9B86C0864A}"/>
              </a:ext>
            </a:extLst>
          </p:cNvPr>
          <p:cNvSpPr>
            <a:spLocks noChangeAspect="1" noEditPoints="1"/>
          </p:cNvSpPr>
          <p:nvPr userDrawn="1"/>
        </p:nvSpPr>
        <p:spPr bwMode="auto">
          <a:xfrm>
            <a:off x="10500491" y="6348214"/>
            <a:ext cx="1117451" cy="242015"/>
          </a:xfrm>
          <a:custGeom>
            <a:avLst/>
            <a:gdLst>
              <a:gd name="T0" fmla="*/ 309 w 567"/>
              <a:gd name="T1" fmla="*/ 47 h 123"/>
              <a:gd name="T2" fmla="*/ 345 w 567"/>
              <a:gd name="T3" fmla="*/ 57 h 123"/>
              <a:gd name="T4" fmla="*/ 350 w 567"/>
              <a:gd name="T5" fmla="*/ 38 h 123"/>
              <a:gd name="T6" fmla="*/ 335 w 567"/>
              <a:gd name="T7" fmla="*/ 41 h 123"/>
              <a:gd name="T8" fmla="*/ 302 w 567"/>
              <a:gd name="T9" fmla="*/ 78 h 123"/>
              <a:gd name="T10" fmla="*/ 309 w 567"/>
              <a:gd name="T11" fmla="*/ 111 h 123"/>
              <a:gd name="T12" fmla="*/ 296 w 567"/>
              <a:gd name="T13" fmla="*/ 94 h 123"/>
              <a:gd name="T14" fmla="*/ 300 w 567"/>
              <a:gd name="T15" fmla="*/ 116 h 123"/>
              <a:gd name="T16" fmla="*/ 326 w 567"/>
              <a:gd name="T17" fmla="*/ 122 h 123"/>
              <a:gd name="T18" fmla="*/ 405 w 567"/>
              <a:gd name="T19" fmla="*/ 106 h 123"/>
              <a:gd name="T20" fmla="*/ 404 w 567"/>
              <a:gd name="T21" fmla="*/ 74 h 123"/>
              <a:gd name="T22" fmla="*/ 430 w 567"/>
              <a:gd name="T23" fmla="*/ 115 h 123"/>
              <a:gd name="T24" fmla="*/ 405 w 567"/>
              <a:gd name="T25" fmla="*/ 37 h 123"/>
              <a:gd name="T26" fmla="*/ 373 w 567"/>
              <a:gd name="T27" fmla="*/ 69 h 123"/>
              <a:gd name="T28" fmla="*/ 379 w 567"/>
              <a:gd name="T29" fmla="*/ 48 h 123"/>
              <a:gd name="T30" fmla="*/ 406 w 567"/>
              <a:gd name="T31" fmla="*/ 68 h 123"/>
              <a:gd name="T32" fmla="*/ 375 w 567"/>
              <a:gd name="T33" fmla="*/ 121 h 123"/>
              <a:gd name="T34" fmla="*/ 406 w 567"/>
              <a:gd name="T35" fmla="*/ 111 h 123"/>
              <a:gd name="T36" fmla="*/ 434 w 567"/>
              <a:gd name="T37" fmla="*/ 113 h 123"/>
              <a:gd name="T38" fmla="*/ 558 w 567"/>
              <a:gd name="T39" fmla="*/ 60 h 123"/>
              <a:gd name="T40" fmla="*/ 512 w 567"/>
              <a:gd name="T41" fmla="*/ 54 h 123"/>
              <a:gd name="T42" fmla="*/ 469 w 567"/>
              <a:gd name="T43" fmla="*/ 51 h 123"/>
              <a:gd name="T44" fmla="*/ 435 w 567"/>
              <a:gd name="T45" fmla="*/ 39 h 123"/>
              <a:gd name="T46" fmla="*/ 446 w 567"/>
              <a:gd name="T47" fmla="*/ 105 h 123"/>
              <a:gd name="T48" fmla="*/ 475 w 567"/>
              <a:gd name="T49" fmla="*/ 120 h 123"/>
              <a:gd name="T50" fmla="*/ 467 w 567"/>
              <a:gd name="T51" fmla="*/ 59 h 123"/>
              <a:gd name="T52" fmla="*/ 491 w 567"/>
              <a:gd name="T53" fmla="*/ 59 h 123"/>
              <a:gd name="T54" fmla="*/ 483 w 567"/>
              <a:gd name="T55" fmla="*/ 120 h 123"/>
              <a:gd name="T56" fmla="*/ 512 w 567"/>
              <a:gd name="T57" fmla="*/ 106 h 123"/>
              <a:gd name="T58" fmla="*/ 529 w 567"/>
              <a:gd name="T59" fmla="*/ 47 h 123"/>
              <a:gd name="T60" fmla="*/ 529 w 567"/>
              <a:gd name="T61" fmla="*/ 118 h 123"/>
              <a:gd name="T62" fmla="*/ 567 w 567"/>
              <a:gd name="T63" fmla="*/ 118 h 123"/>
              <a:gd name="T64" fmla="*/ 253 w 567"/>
              <a:gd name="T65" fmla="*/ 67 h 123"/>
              <a:gd name="T66" fmla="*/ 288 w 567"/>
              <a:gd name="T67" fmla="*/ 39 h 123"/>
              <a:gd name="T68" fmla="*/ 263 w 567"/>
              <a:gd name="T69" fmla="*/ 48 h 123"/>
              <a:gd name="T70" fmla="*/ 234 w 567"/>
              <a:gd name="T71" fmla="*/ 0 h 123"/>
              <a:gd name="T72" fmla="*/ 213 w 567"/>
              <a:gd name="T73" fmla="*/ 15 h 123"/>
              <a:gd name="T74" fmla="*/ 202 w 567"/>
              <a:gd name="T75" fmla="*/ 120 h 123"/>
              <a:gd name="T76" fmla="*/ 234 w 567"/>
              <a:gd name="T77" fmla="*/ 106 h 123"/>
              <a:gd name="T78" fmla="*/ 256 w 567"/>
              <a:gd name="T79" fmla="*/ 108 h 123"/>
              <a:gd name="T80" fmla="*/ 253 w 567"/>
              <a:gd name="T81" fmla="*/ 120 h 123"/>
              <a:gd name="T82" fmla="*/ 275 w 567"/>
              <a:gd name="T83" fmla="*/ 101 h 123"/>
              <a:gd name="T84" fmla="*/ 157 w 567"/>
              <a:gd name="T85" fmla="*/ 0 h 123"/>
              <a:gd name="T86" fmla="*/ 168 w 567"/>
              <a:gd name="T87" fmla="*/ 107 h 123"/>
              <a:gd name="T88" fmla="*/ 199 w 567"/>
              <a:gd name="T89" fmla="*/ 120 h 123"/>
              <a:gd name="T90" fmla="*/ 45 w 567"/>
              <a:gd name="T91" fmla="*/ 58 h 123"/>
              <a:gd name="T92" fmla="*/ 61 w 567"/>
              <a:gd name="T93" fmla="*/ 3 h 123"/>
              <a:gd name="T94" fmla="*/ 95 w 567"/>
              <a:gd name="T95" fmla="*/ 0 h 123"/>
              <a:gd name="T96" fmla="*/ 18 w 567"/>
              <a:gd name="T97" fmla="*/ 19 h 123"/>
              <a:gd name="T98" fmla="*/ 0 w 567"/>
              <a:gd name="T99" fmla="*/ 121 h 123"/>
              <a:gd name="T100" fmla="*/ 44 w 567"/>
              <a:gd name="T101" fmla="*/ 114 h 123"/>
              <a:gd name="T102" fmla="*/ 43 w 567"/>
              <a:gd name="T103" fmla="*/ 62 h 123"/>
              <a:gd name="T104" fmla="*/ 72 w 567"/>
              <a:gd name="T105" fmla="*/ 32 h 123"/>
              <a:gd name="T106" fmla="*/ 135 w 567"/>
              <a:gd name="T107" fmla="*/ 84 h 123"/>
              <a:gd name="T108" fmla="*/ 119 w 567"/>
              <a:gd name="T109" fmla="*/ 41 h 123"/>
              <a:gd name="T110" fmla="*/ 82 w 567"/>
              <a:gd name="T111" fmla="*/ 79 h 123"/>
              <a:gd name="T112" fmla="*/ 119 w 567"/>
              <a:gd name="T113" fmla="*/ 3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123">
                <a:moveTo>
                  <a:pt x="348" y="80"/>
                </a:moveTo>
                <a:cubicBezTo>
                  <a:pt x="343" y="76"/>
                  <a:pt x="333" y="72"/>
                  <a:pt x="326" y="68"/>
                </a:cubicBezTo>
                <a:cubicBezTo>
                  <a:pt x="319" y="65"/>
                  <a:pt x="303" y="59"/>
                  <a:pt x="309" y="47"/>
                </a:cubicBezTo>
                <a:cubicBezTo>
                  <a:pt x="312" y="41"/>
                  <a:pt x="321" y="40"/>
                  <a:pt x="326" y="42"/>
                </a:cubicBezTo>
                <a:cubicBezTo>
                  <a:pt x="332" y="43"/>
                  <a:pt x="337" y="46"/>
                  <a:pt x="340" y="50"/>
                </a:cubicBezTo>
                <a:cubicBezTo>
                  <a:pt x="342" y="52"/>
                  <a:pt x="344" y="54"/>
                  <a:pt x="345" y="57"/>
                </a:cubicBezTo>
                <a:cubicBezTo>
                  <a:pt x="347" y="60"/>
                  <a:pt x="349" y="65"/>
                  <a:pt x="349" y="65"/>
                </a:cubicBezTo>
                <a:cubicBezTo>
                  <a:pt x="350" y="65"/>
                  <a:pt x="350" y="65"/>
                  <a:pt x="350" y="65"/>
                </a:cubicBezTo>
                <a:cubicBezTo>
                  <a:pt x="350" y="38"/>
                  <a:pt x="350" y="38"/>
                  <a:pt x="350" y="38"/>
                </a:cubicBezTo>
                <a:cubicBezTo>
                  <a:pt x="349" y="38"/>
                  <a:pt x="349" y="38"/>
                  <a:pt x="349" y="38"/>
                </a:cubicBezTo>
                <a:cubicBezTo>
                  <a:pt x="347" y="41"/>
                  <a:pt x="345" y="43"/>
                  <a:pt x="342" y="43"/>
                </a:cubicBezTo>
                <a:cubicBezTo>
                  <a:pt x="340" y="43"/>
                  <a:pt x="338" y="42"/>
                  <a:pt x="335" y="41"/>
                </a:cubicBezTo>
                <a:cubicBezTo>
                  <a:pt x="331" y="39"/>
                  <a:pt x="326" y="37"/>
                  <a:pt x="320" y="36"/>
                </a:cubicBezTo>
                <a:cubicBezTo>
                  <a:pt x="300" y="35"/>
                  <a:pt x="292" y="50"/>
                  <a:pt x="293" y="61"/>
                </a:cubicBezTo>
                <a:cubicBezTo>
                  <a:pt x="293" y="68"/>
                  <a:pt x="296" y="73"/>
                  <a:pt x="302" y="78"/>
                </a:cubicBezTo>
                <a:cubicBezTo>
                  <a:pt x="311" y="85"/>
                  <a:pt x="318" y="87"/>
                  <a:pt x="330" y="93"/>
                </a:cubicBezTo>
                <a:cubicBezTo>
                  <a:pt x="344" y="101"/>
                  <a:pt x="339" y="112"/>
                  <a:pt x="332" y="115"/>
                </a:cubicBezTo>
                <a:cubicBezTo>
                  <a:pt x="326" y="117"/>
                  <a:pt x="318" y="116"/>
                  <a:pt x="309" y="111"/>
                </a:cubicBezTo>
                <a:cubicBezTo>
                  <a:pt x="307" y="109"/>
                  <a:pt x="304" y="107"/>
                  <a:pt x="302" y="103"/>
                </a:cubicBezTo>
                <a:cubicBezTo>
                  <a:pt x="300" y="101"/>
                  <a:pt x="299" y="98"/>
                  <a:pt x="298" y="94"/>
                </a:cubicBezTo>
                <a:cubicBezTo>
                  <a:pt x="296" y="94"/>
                  <a:pt x="296" y="94"/>
                  <a:pt x="296" y="94"/>
                </a:cubicBezTo>
                <a:cubicBezTo>
                  <a:pt x="296" y="121"/>
                  <a:pt x="296" y="121"/>
                  <a:pt x="296" y="121"/>
                </a:cubicBezTo>
                <a:cubicBezTo>
                  <a:pt x="298" y="121"/>
                  <a:pt x="298" y="121"/>
                  <a:pt x="298" y="121"/>
                </a:cubicBezTo>
                <a:cubicBezTo>
                  <a:pt x="299" y="118"/>
                  <a:pt x="299" y="117"/>
                  <a:pt x="300" y="116"/>
                </a:cubicBezTo>
                <a:cubicBezTo>
                  <a:pt x="301" y="115"/>
                  <a:pt x="304" y="113"/>
                  <a:pt x="308" y="115"/>
                </a:cubicBezTo>
                <a:cubicBezTo>
                  <a:pt x="312" y="117"/>
                  <a:pt x="315" y="119"/>
                  <a:pt x="317" y="120"/>
                </a:cubicBezTo>
                <a:cubicBezTo>
                  <a:pt x="322" y="121"/>
                  <a:pt x="324" y="122"/>
                  <a:pt x="326" y="122"/>
                </a:cubicBezTo>
                <a:cubicBezTo>
                  <a:pt x="341" y="123"/>
                  <a:pt x="356" y="114"/>
                  <a:pt x="356" y="97"/>
                </a:cubicBezTo>
                <a:cubicBezTo>
                  <a:pt x="356" y="91"/>
                  <a:pt x="352" y="85"/>
                  <a:pt x="348" y="80"/>
                </a:cubicBezTo>
                <a:moveTo>
                  <a:pt x="405" y="106"/>
                </a:moveTo>
                <a:cubicBezTo>
                  <a:pt x="398" y="110"/>
                  <a:pt x="392" y="112"/>
                  <a:pt x="388" y="111"/>
                </a:cubicBezTo>
                <a:cubicBezTo>
                  <a:pt x="380" y="110"/>
                  <a:pt x="378" y="101"/>
                  <a:pt x="379" y="95"/>
                </a:cubicBezTo>
                <a:cubicBezTo>
                  <a:pt x="382" y="86"/>
                  <a:pt x="391" y="80"/>
                  <a:pt x="404" y="74"/>
                </a:cubicBezTo>
                <a:cubicBezTo>
                  <a:pt x="406" y="73"/>
                  <a:pt x="406" y="73"/>
                  <a:pt x="406" y="73"/>
                </a:cubicBezTo>
                <a:lnTo>
                  <a:pt x="405" y="106"/>
                </a:lnTo>
                <a:close/>
                <a:moveTo>
                  <a:pt x="430" y="115"/>
                </a:moveTo>
                <a:cubicBezTo>
                  <a:pt x="427" y="115"/>
                  <a:pt x="427" y="111"/>
                  <a:pt x="427" y="105"/>
                </a:cubicBezTo>
                <a:cubicBezTo>
                  <a:pt x="427" y="65"/>
                  <a:pt x="427" y="65"/>
                  <a:pt x="427" y="65"/>
                </a:cubicBezTo>
                <a:cubicBezTo>
                  <a:pt x="428" y="48"/>
                  <a:pt x="425" y="39"/>
                  <a:pt x="405" y="37"/>
                </a:cubicBezTo>
                <a:cubicBezTo>
                  <a:pt x="388" y="35"/>
                  <a:pt x="374" y="42"/>
                  <a:pt x="369" y="46"/>
                </a:cubicBezTo>
                <a:cubicBezTo>
                  <a:pt x="363" y="52"/>
                  <a:pt x="362" y="57"/>
                  <a:pt x="362" y="59"/>
                </a:cubicBezTo>
                <a:cubicBezTo>
                  <a:pt x="363" y="65"/>
                  <a:pt x="367" y="69"/>
                  <a:pt x="373" y="69"/>
                </a:cubicBezTo>
                <a:cubicBezTo>
                  <a:pt x="379" y="69"/>
                  <a:pt x="384" y="65"/>
                  <a:pt x="384" y="61"/>
                </a:cubicBezTo>
                <a:cubicBezTo>
                  <a:pt x="384" y="57"/>
                  <a:pt x="382" y="56"/>
                  <a:pt x="381" y="54"/>
                </a:cubicBezTo>
                <a:cubicBezTo>
                  <a:pt x="380" y="52"/>
                  <a:pt x="379" y="51"/>
                  <a:pt x="379" y="48"/>
                </a:cubicBezTo>
                <a:cubicBezTo>
                  <a:pt x="379" y="44"/>
                  <a:pt x="386" y="41"/>
                  <a:pt x="395" y="40"/>
                </a:cubicBezTo>
                <a:cubicBezTo>
                  <a:pt x="402" y="40"/>
                  <a:pt x="406" y="46"/>
                  <a:pt x="406" y="54"/>
                </a:cubicBezTo>
                <a:cubicBezTo>
                  <a:pt x="406" y="68"/>
                  <a:pt x="406" y="68"/>
                  <a:pt x="406" y="68"/>
                </a:cubicBezTo>
                <a:cubicBezTo>
                  <a:pt x="406" y="68"/>
                  <a:pt x="398" y="71"/>
                  <a:pt x="381" y="79"/>
                </a:cubicBezTo>
                <a:cubicBezTo>
                  <a:pt x="367" y="85"/>
                  <a:pt x="361" y="93"/>
                  <a:pt x="360" y="101"/>
                </a:cubicBezTo>
                <a:cubicBezTo>
                  <a:pt x="359" y="112"/>
                  <a:pt x="366" y="120"/>
                  <a:pt x="375" y="121"/>
                </a:cubicBezTo>
                <a:cubicBezTo>
                  <a:pt x="382" y="123"/>
                  <a:pt x="388" y="121"/>
                  <a:pt x="396" y="116"/>
                </a:cubicBezTo>
                <a:cubicBezTo>
                  <a:pt x="399" y="115"/>
                  <a:pt x="406" y="110"/>
                  <a:pt x="406" y="110"/>
                </a:cubicBezTo>
                <a:cubicBezTo>
                  <a:pt x="406" y="111"/>
                  <a:pt x="406" y="111"/>
                  <a:pt x="406" y="111"/>
                </a:cubicBezTo>
                <a:cubicBezTo>
                  <a:pt x="406" y="117"/>
                  <a:pt x="412" y="121"/>
                  <a:pt x="417" y="122"/>
                </a:cubicBezTo>
                <a:cubicBezTo>
                  <a:pt x="422" y="122"/>
                  <a:pt x="429" y="122"/>
                  <a:pt x="436" y="115"/>
                </a:cubicBezTo>
                <a:cubicBezTo>
                  <a:pt x="434" y="113"/>
                  <a:pt x="434" y="113"/>
                  <a:pt x="434" y="113"/>
                </a:cubicBezTo>
                <a:cubicBezTo>
                  <a:pt x="433" y="114"/>
                  <a:pt x="432" y="115"/>
                  <a:pt x="430" y="115"/>
                </a:cubicBezTo>
                <a:moveTo>
                  <a:pt x="558" y="108"/>
                </a:moveTo>
                <a:cubicBezTo>
                  <a:pt x="558" y="60"/>
                  <a:pt x="558" y="60"/>
                  <a:pt x="558" y="60"/>
                </a:cubicBezTo>
                <a:cubicBezTo>
                  <a:pt x="558" y="47"/>
                  <a:pt x="551" y="37"/>
                  <a:pt x="539" y="37"/>
                </a:cubicBezTo>
                <a:cubicBezTo>
                  <a:pt x="529" y="37"/>
                  <a:pt x="520" y="43"/>
                  <a:pt x="514" y="52"/>
                </a:cubicBezTo>
                <a:cubicBezTo>
                  <a:pt x="512" y="54"/>
                  <a:pt x="512" y="54"/>
                  <a:pt x="512" y="54"/>
                </a:cubicBezTo>
                <a:cubicBezTo>
                  <a:pt x="512" y="52"/>
                  <a:pt x="512" y="52"/>
                  <a:pt x="512" y="52"/>
                </a:cubicBezTo>
                <a:cubicBezTo>
                  <a:pt x="510" y="43"/>
                  <a:pt x="502" y="37"/>
                  <a:pt x="492" y="37"/>
                </a:cubicBezTo>
                <a:cubicBezTo>
                  <a:pt x="483" y="37"/>
                  <a:pt x="476" y="42"/>
                  <a:pt x="469" y="51"/>
                </a:cubicBezTo>
                <a:cubicBezTo>
                  <a:pt x="467" y="54"/>
                  <a:pt x="467" y="54"/>
                  <a:pt x="467" y="54"/>
                </a:cubicBezTo>
                <a:cubicBezTo>
                  <a:pt x="467" y="39"/>
                  <a:pt x="467" y="39"/>
                  <a:pt x="467" y="39"/>
                </a:cubicBezTo>
                <a:cubicBezTo>
                  <a:pt x="435" y="39"/>
                  <a:pt x="435" y="39"/>
                  <a:pt x="435" y="39"/>
                </a:cubicBezTo>
                <a:cubicBezTo>
                  <a:pt x="435" y="41"/>
                  <a:pt x="435" y="41"/>
                  <a:pt x="435" y="41"/>
                </a:cubicBezTo>
                <a:cubicBezTo>
                  <a:pt x="444" y="42"/>
                  <a:pt x="445" y="46"/>
                  <a:pt x="445" y="54"/>
                </a:cubicBezTo>
                <a:cubicBezTo>
                  <a:pt x="446" y="105"/>
                  <a:pt x="446" y="105"/>
                  <a:pt x="446" y="105"/>
                </a:cubicBezTo>
                <a:cubicBezTo>
                  <a:pt x="446" y="113"/>
                  <a:pt x="445" y="117"/>
                  <a:pt x="436" y="118"/>
                </a:cubicBezTo>
                <a:cubicBezTo>
                  <a:pt x="436" y="120"/>
                  <a:pt x="436" y="120"/>
                  <a:pt x="436" y="120"/>
                </a:cubicBezTo>
                <a:cubicBezTo>
                  <a:pt x="475" y="120"/>
                  <a:pt x="475" y="120"/>
                  <a:pt x="475" y="120"/>
                </a:cubicBezTo>
                <a:cubicBezTo>
                  <a:pt x="475" y="118"/>
                  <a:pt x="475" y="118"/>
                  <a:pt x="475" y="118"/>
                </a:cubicBezTo>
                <a:cubicBezTo>
                  <a:pt x="468" y="117"/>
                  <a:pt x="467" y="113"/>
                  <a:pt x="467" y="106"/>
                </a:cubicBezTo>
                <a:cubicBezTo>
                  <a:pt x="467" y="59"/>
                  <a:pt x="467" y="59"/>
                  <a:pt x="467" y="59"/>
                </a:cubicBezTo>
                <a:cubicBezTo>
                  <a:pt x="467" y="58"/>
                  <a:pt x="467" y="58"/>
                  <a:pt x="467" y="58"/>
                </a:cubicBezTo>
                <a:cubicBezTo>
                  <a:pt x="472" y="51"/>
                  <a:pt x="477" y="47"/>
                  <a:pt x="482" y="47"/>
                </a:cubicBezTo>
                <a:cubicBezTo>
                  <a:pt x="485" y="47"/>
                  <a:pt x="491" y="49"/>
                  <a:pt x="491" y="59"/>
                </a:cubicBezTo>
                <a:cubicBezTo>
                  <a:pt x="491" y="106"/>
                  <a:pt x="491" y="106"/>
                  <a:pt x="491" y="106"/>
                </a:cubicBezTo>
                <a:cubicBezTo>
                  <a:pt x="491" y="113"/>
                  <a:pt x="491" y="117"/>
                  <a:pt x="483" y="118"/>
                </a:cubicBezTo>
                <a:cubicBezTo>
                  <a:pt x="483" y="120"/>
                  <a:pt x="483" y="120"/>
                  <a:pt x="483" y="120"/>
                </a:cubicBezTo>
                <a:cubicBezTo>
                  <a:pt x="521" y="120"/>
                  <a:pt x="521" y="120"/>
                  <a:pt x="521" y="120"/>
                </a:cubicBezTo>
                <a:cubicBezTo>
                  <a:pt x="521" y="118"/>
                  <a:pt x="521" y="118"/>
                  <a:pt x="521" y="118"/>
                </a:cubicBezTo>
                <a:cubicBezTo>
                  <a:pt x="513" y="117"/>
                  <a:pt x="512" y="113"/>
                  <a:pt x="512" y="106"/>
                </a:cubicBezTo>
                <a:cubicBezTo>
                  <a:pt x="512" y="59"/>
                  <a:pt x="512" y="59"/>
                  <a:pt x="512" y="59"/>
                </a:cubicBezTo>
                <a:cubicBezTo>
                  <a:pt x="513" y="58"/>
                  <a:pt x="513" y="58"/>
                  <a:pt x="513" y="58"/>
                </a:cubicBezTo>
                <a:cubicBezTo>
                  <a:pt x="519" y="50"/>
                  <a:pt x="523" y="47"/>
                  <a:pt x="529" y="47"/>
                </a:cubicBezTo>
                <a:cubicBezTo>
                  <a:pt x="534" y="47"/>
                  <a:pt x="537" y="51"/>
                  <a:pt x="537" y="57"/>
                </a:cubicBezTo>
                <a:cubicBezTo>
                  <a:pt x="537" y="105"/>
                  <a:pt x="537" y="105"/>
                  <a:pt x="537" y="105"/>
                </a:cubicBezTo>
                <a:cubicBezTo>
                  <a:pt x="537" y="111"/>
                  <a:pt x="537" y="117"/>
                  <a:pt x="529" y="118"/>
                </a:cubicBezTo>
                <a:cubicBezTo>
                  <a:pt x="529" y="120"/>
                  <a:pt x="529" y="120"/>
                  <a:pt x="529" y="120"/>
                </a:cubicBezTo>
                <a:cubicBezTo>
                  <a:pt x="567" y="120"/>
                  <a:pt x="567" y="120"/>
                  <a:pt x="567" y="120"/>
                </a:cubicBezTo>
                <a:cubicBezTo>
                  <a:pt x="567" y="118"/>
                  <a:pt x="567" y="118"/>
                  <a:pt x="567" y="118"/>
                </a:cubicBezTo>
                <a:cubicBezTo>
                  <a:pt x="560" y="117"/>
                  <a:pt x="559" y="114"/>
                  <a:pt x="558" y="108"/>
                </a:cubicBezTo>
                <a:moveTo>
                  <a:pt x="275" y="101"/>
                </a:moveTo>
                <a:cubicBezTo>
                  <a:pt x="253" y="67"/>
                  <a:pt x="253" y="67"/>
                  <a:pt x="253" y="67"/>
                </a:cubicBezTo>
                <a:cubicBezTo>
                  <a:pt x="262" y="57"/>
                  <a:pt x="262" y="57"/>
                  <a:pt x="262" y="57"/>
                </a:cubicBezTo>
                <a:cubicBezTo>
                  <a:pt x="274" y="43"/>
                  <a:pt x="278" y="41"/>
                  <a:pt x="288" y="41"/>
                </a:cubicBezTo>
                <a:cubicBezTo>
                  <a:pt x="288" y="39"/>
                  <a:pt x="288" y="39"/>
                  <a:pt x="288" y="39"/>
                </a:cubicBezTo>
                <a:cubicBezTo>
                  <a:pt x="254" y="39"/>
                  <a:pt x="254" y="39"/>
                  <a:pt x="254" y="39"/>
                </a:cubicBezTo>
                <a:cubicBezTo>
                  <a:pt x="254" y="41"/>
                  <a:pt x="254" y="41"/>
                  <a:pt x="254" y="41"/>
                </a:cubicBezTo>
                <a:cubicBezTo>
                  <a:pt x="258" y="41"/>
                  <a:pt x="263" y="41"/>
                  <a:pt x="263" y="48"/>
                </a:cubicBezTo>
                <a:cubicBezTo>
                  <a:pt x="263" y="51"/>
                  <a:pt x="260" y="53"/>
                  <a:pt x="254" y="60"/>
                </a:cubicBezTo>
                <a:cubicBezTo>
                  <a:pt x="234" y="82"/>
                  <a:pt x="234" y="82"/>
                  <a:pt x="234" y="82"/>
                </a:cubicBezTo>
                <a:cubicBezTo>
                  <a:pt x="234" y="0"/>
                  <a:pt x="234" y="0"/>
                  <a:pt x="234" y="0"/>
                </a:cubicBezTo>
                <a:cubicBezTo>
                  <a:pt x="202" y="0"/>
                  <a:pt x="202" y="0"/>
                  <a:pt x="202" y="0"/>
                </a:cubicBezTo>
                <a:cubicBezTo>
                  <a:pt x="202" y="2"/>
                  <a:pt x="202" y="2"/>
                  <a:pt x="202" y="2"/>
                </a:cubicBezTo>
                <a:cubicBezTo>
                  <a:pt x="211" y="2"/>
                  <a:pt x="213" y="5"/>
                  <a:pt x="213" y="15"/>
                </a:cubicBezTo>
                <a:cubicBezTo>
                  <a:pt x="213" y="105"/>
                  <a:pt x="213" y="105"/>
                  <a:pt x="213" y="105"/>
                </a:cubicBezTo>
                <a:cubicBezTo>
                  <a:pt x="213" y="113"/>
                  <a:pt x="211" y="118"/>
                  <a:pt x="202" y="118"/>
                </a:cubicBezTo>
                <a:cubicBezTo>
                  <a:pt x="202" y="120"/>
                  <a:pt x="202" y="120"/>
                  <a:pt x="202" y="120"/>
                </a:cubicBezTo>
                <a:cubicBezTo>
                  <a:pt x="245" y="120"/>
                  <a:pt x="245" y="120"/>
                  <a:pt x="245" y="120"/>
                </a:cubicBezTo>
                <a:cubicBezTo>
                  <a:pt x="245" y="118"/>
                  <a:pt x="245" y="118"/>
                  <a:pt x="245" y="118"/>
                </a:cubicBezTo>
                <a:cubicBezTo>
                  <a:pt x="236" y="117"/>
                  <a:pt x="234" y="114"/>
                  <a:pt x="234" y="106"/>
                </a:cubicBezTo>
                <a:cubicBezTo>
                  <a:pt x="234" y="89"/>
                  <a:pt x="234" y="89"/>
                  <a:pt x="234" y="89"/>
                </a:cubicBezTo>
                <a:cubicBezTo>
                  <a:pt x="240" y="82"/>
                  <a:pt x="240" y="82"/>
                  <a:pt x="240" y="82"/>
                </a:cubicBezTo>
                <a:cubicBezTo>
                  <a:pt x="256" y="108"/>
                  <a:pt x="256" y="108"/>
                  <a:pt x="256" y="108"/>
                </a:cubicBezTo>
                <a:cubicBezTo>
                  <a:pt x="257" y="110"/>
                  <a:pt x="258" y="113"/>
                  <a:pt x="258" y="114"/>
                </a:cubicBezTo>
                <a:cubicBezTo>
                  <a:pt x="258" y="117"/>
                  <a:pt x="256" y="118"/>
                  <a:pt x="253" y="118"/>
                </a:cubicBezTo>
                <a:cubicBezTo>
                  <a:pt x="253" y="120"/>
                  <a:pt x="253" y="120"/>
                  <a:pt x="253" y="120"/>
                </a:cubicBezTo>
                <a:cubicBezTo>
                  <a:pt x="292" y="120"/>
                  <a:pt x="292" y="120"/>
                  <a:pt x="292" y="120"/>
                </a:cubicBezTo>
                <a:cubicBezTo>
                  <a:pt x="292" y="118"/>
                  <a:pt x="292" y="118"/>
                  <a:pt x="292" y="118"/>
                </a:cubicBezTo>
                <a:cubicBezTo>
                  <a:pt x="286" y="118"/>
                  <a:pt x="283" y="114"/>
                  <a:pt x="275" y="101"/>
                </a:cubicBezTo>
                <a:moveTo>
                  <a:pt x="189" y="108"/>
                </a:moveTo>
                <a:cubicBezTo>
                  <a:pt x="189" y="0"/>
                  <a:pt x="189" y="0"/>
                  <a:pt x="189" y="0"/>
                </a:cubicBezTo>
                <a:cubicBezTo>
                  <a:pt x="157" y="0"/>
                  <a:pt x="157" y="0"/>
                  <a:pt x="157" y="0"/>
                </a:cubicBezTo>
                <a:cubicBezTo>
                  <a:pt x="157" y="2"/>
                  <a:pt x="157" y="2"/>
                  <a:pt x="157" y="2"/>
                </a:cubicBezTo>
                <a:cubicBezTo>
                  <a:pt x="166" y="2"/>
                  <a:pt x="168" y="5"/>
                  <a:pt x="168" y="14"/>
                </a:cubicBezTo>
                <a:cubicBezTo>
                  <a:pt x="168" y="107"/>
                  <a:pt x="168" y="107"/>
                  <a:pt x="168" y="107"/>
                </a:cubicBezTo>
                <a:cubicBezTo>
                  <a:pt x="168" y="114"/>
                  <a:pt x="165" y="118"/>
                  <a:pt x="157" y="118"/>
                </a:cubicBezTo>
                <a:cubicBezTo>
                  <a:pt x="157" y="120"/>
                  <a:pt x="157" y="120"/>
                  <a:pt x="157" y="120"/>
                </a:cubicBezTo>
                <a:cubicBezTo>
                  <a:pt x="199" y="120"/>
                  <a:pt x="199" y="120"/>
                  <a:pt x="199" y="120"/>
                </a:cubicBezTo>
                <a:cubicBezTo>
                  <a:pt x="199" y="118"/>
                  <a:pt x="199" y="118"/>
                  <a:pt x="199" y="118"/>
                </a:cubicBezTo>
                <a:cubicBezTo>
                  <a:pt x="192" y="118"/>
                  <a:pt x="189" y="115"/>
                  <a:pt x="189" y="108"/>
                </a:cubicBezTo>
                <a:moveTo>
                  <a:pt x="45" y="58"/>
                </a:moveTo>
                <a:cubicBezTo>
                  <a:pt x="40" y="58"/>
                  <a:pt x="40" y="58"/>
                  <a:pt x="40" y="58"/>
                </a:cubicBezTo>
                <a:cubicBezTo>
                  <a:pt x="40" y="3"/>
                  <a:pt x="40" y="3"/>
                  <a:pt x="40" y="3"/>
                </a:cubicBezTo>
                <a:cubicBezTo>
                  <a:pt x="61" y="3"/>
                  <a:pt x="61" y="3"/>
                  <a:pt x="61" y="3"/>
                </a:cubicBezTo>
                <a:cubicBezTo>
                  <a:pt x="81" y="3"/>
                  <a:pt x="90" y="11"/>
                  <a:pt x="93" y="30"/>
                </a:cubicBezTo>
                <a:cubicBezTo>
                  <a:pt x="95" y="30"/>
                  <a:pt x="95" y="30"/>
                  <a:pt x="95" y="30"/>
                </a:cubicBezTo>
                <a:cubicBezTo>
                  <a:pt x="95" y="0"/>
                  <a:pt x="95" y="0"/>
                  <a:pt x="95" y="0"/>
                </a:cubicBezTo>
                <a:cubicBezTo>
                  <a:pt x="0" y="0"/>
                  <a:pt x="0" y="0"/>
                  <a:pt x="0" y="0"/>
                </a:cubicBezTo>
                <a:cubicBezTo>
                  <a:pt x="0" y="2"/>
                  <a:pt x="0" y="2"/>
                  <a:pt x="0" y="2"/>
                </a:cubicBezTo>
                <a:cubicBezTo>
                  <a:pt x="14" y="1"/>
                  <a:pt x="18" y="5"/>
                  <a:pt x="18" y="19"/>
                </a:cubicBezTo>
                <a:cubicBezTo>
                  <a:pt x="18" y="101"/>
                  <a:pt x="18" y="101"/>
                  <a:pt x="18" y="101"/>
                </a:cubicBezTo>
                <a:cubicBezTo>
                  <a:pt x="18" y="113"/>
                  <a:pt x="15" y="119"/>
                  <a:pt x="0" y="118"/>
                </a:cubicBezTo>
                <a:cubicBezTo>
                  <a:pt x="0" y="121"/>
                  <a:pt x="0" y="121"/>
                  <a:pt x="0" y="121"/>
                </a:cubicBezTo>
                <a:cubicBezTo>
                  <a:pt x="57" y="121"/>
                  <a:pt x="57" y="121"/>
                  <a:pt x="57" y="121"/>
                </a:cubicBezTo>
                <a:cubicBezTo>
                  <a:pt x="57" y="118"/>
                  <a:pt x="57" y="118"/>
                  <a:pt x="57" y="118"/>
                </a:cubicBezTo>
                <a:cubicBezTo>
                  <a:pt x="49" y="118"/>
                  <a:pt x="46" y="117"/>
                  <a:pt x="44" y="114"/>
                </a:cubicBezTo>
                <a:cubicBezTo>
                  <a:pt x="41" y="112"/>
                  <a:pt x="40" y="108"/>
                  <a:pt x="40" y="101"/>
                </a:cubicBezTo>
                <a:cubicBezTo>
                  <a:pt x="40" y="62"/>
                  <a:pt x="40" y="62"/>
                  <a:pt x="40" y="62"/>
                </a:cubicBezTo>
                <a:cubicBezTo>
                  <a:pt x="43" y="62"/>
                  <a:pt x="43" y="62"/>
                  <a:pt x="43" y="62"/>
                </a:cubicBezTo>
                <a:cubicBezTo>
                  <a:pt x="60" y="62"/>
                  <a:pt x="69" y="71"/>
                  <a:pt x="70" y="89"/>
                </a:cubicBezTo>
                <a:cubicBezTo>
                  <a:pt x="72" y="89"/>
                  <a:pt x="72" y="89"/>
                  <a:pt x="72" y="89"/>
                </a:cubicBezTo>
                <a:cubicBezTo>
                  <a:pt x="72" y="32"/>
                  <a:pt x="72" y="32"/>
                  <a:pt x="72" y="32"/>
                </a:cubicBezTo>
                <a:cubicBezTo>
                  <a:pt x="70" y="32"/>
                  <a:pt x="70" y="32"/>
                  <a:pt x="70" y="32"/>
                </a:cubicBezTo>
                <a:cubicBezTo>
                  <a:pt x="70" y="48"/>
                  <a:pt x="60" y="58"/>
                  <a:pt x="45" y="58"/>
                </a:cubicBezTo>
                <a:moveTo>
                  <a:pt x="135" y="84"/>
                </a:moveTo>
                <a:cubicBezTo>
                  <a:pt x="135" y="109"/>
                  <a:pt x="129" y="118"/>
                  <a:pt x="119" y="118"/>
                </a:cubicBezTo>
                <a:cubicBezTo>
                  <a:pt x="109" y="118"/>
                  <a:pt x="104" y="105"/>
                  <a:pt x="104" y="75"/>
                </a:cubicBezTo>
                <a:cubicBezTo>
                  <a:pt x="104" y="50"/>
                  <a:pt x="110" y="41"/>
                  <a:pt x="119" y="41"/>
                </a:cubicBezTo>
                <a:cubicBezTo>
                  <a:pt x="132" y="41"/>
                  <a:pt x="135" y="56"/>
                  <a:pt x="135" y="84"/>
                </a:cubicBezTo>
                <a:moveTo>
                  <a:pt x="119" y="37"/>
                </a:moveTo>
                <a:cubicBezTo>
                  <a:pt x="101" y="37"/>
                  <a:pt x="82" y="50"/>
                  <a:pt x="82" y="79"/>
                </a:cubicBezTo>
                <a:cubicBezTo>
                  <a:pt x="82" y="111"/>
                  <a:pt x="104" y="122"/>
                  <a:pt x="120" y="122"/>
                </a:cubicBezTo>
                <a:cubicBezTo>
                  <a:pt x="136" y="122"/>
                  <a:pt x="157" y="111"/>
                  <a:pt x="157" y="79"/>
                </a:cubicBezTo>
                <a:cubicBezTo>
                  <a:pt x="157" y="50"/>
                  <a:pt x="139" y="37"/>
                  <a:pt x="119" y="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pic>
        <p:nvPicPr>
          <p:cNvPr id="29" name="Bildobjekt 28">
            <a:extLst>
              <a:ext uri="{FF2B5EF4-FFF2-40B4-BE49-F238E27FC236}">
                <a16:creationId xmlns:a16="http://schemas.microsoft.com/office/drawing/2014/main" id="{3D9A8033-6197-468F-BF48-780D44E44B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7926"/>
          <a:stretch/>
        </p:blipFill>
        <p:spPr>
          <a:xfrm>
            <a:off x="1918800" y="4892400"/>
            <a:ext cx="8985441" cy="1965600"/>
          </a:xfrm>
          <a:prstGeom prst="rect">
            <a:avLst/>
          </a:prstGeom>
        </p:spPr>
      </p:pic>
    </p:spTree>
    <p:extLst>
      <p:ext uri="{BB962C8B-B14F-4D97-AF65-F5344CB8AC3E}">
        <p14:creationId xmlns:p14="http://schemas.microsoft.com/office/powerpoint/2010/main" val="1670210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vbild och innehåll med rubrik">
    <p:spTree>
      <p:nvGrpSpPr>
        <p:cNvPr id="1" name=""/>
        <p:cNvGrpSpPr/>
        <p:nvPr/>
      </p:nvGrpSpPr>
      <p:grpSpPr>
        <a:xfrm>
          <a:off x="0" y="0"/>
          <a:ext cx="0" cy="0"/>
          <a:chOff x="0" y="0"/>
          <a:chExt cx="0" cy="0"/>
        </a:xfrm>
      </p:grpSpPr>
      <p:sp>
        <p:nvSpPr>
          <p:cNvPr id="5" name="Platshållare för bild 4"/>
          <p:cNvSpPr>
            <a:spLocks noGrp="1"/>
          </p:cNvSpPr>
          <p:nvPr>
            <p:ph type="pic" sz="quarter" idx="13"/>
          </p:nvPr>
        </p:nvSpPr>
        <p:spPr>
          <a:xfrm>
            <a:off x="575734" y="441326"/>
            <a:ext cx="5376333" cy="5616575"/>
          </a:xfrm>
          <a:solidFill>
            <a:schemeClr val="bg1">
              <a:lumMod val="85000"/>
            </a:schemeClr>
          </a:solidFill>
        </p:spPr>
        <p:txBody>
          <a:bodyPr/>
          <a:lstStyle/>
          <a:p>
            <a:r>
              <a:rPr lang="sv-SE" dirty="0"/>
              <a:t>Klicka på ikonen för att lägga till en bild</a:t>
            </a:r>
          </a:p>
        </p:txBody>
      </p:sp>
      <p:sp>
        <p:nvSpPr>
          <p:cNvPr id="2" name="Rubrik 1"/>
          <p:cNvSpPr>
            <a:spLocks noGrp="1"/>
          </p:cNvSpPr>
          <p:nvPr>
            <p:ph type="title"/>
          </p:nvPr>
        </p:nvSpPr>
        <p:spPr>
          <a:xfrm>
            <a:off x="6239934" y="332657"/>
            <a:ext cx="5376333" cy="1512018"/>
          </a:xfr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6239934" y="1844676"/>
            <a:ext cx="5376333" cy="42132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Date Placeholder 6"/>
          <p:cNvSpPr>
            <a:spLocks noGrp="1"/>
          </p:cNvSpPr>
          <p:nvPr>
            <p:ph type="dt" sz="half" idx="14"/>
          </p:nvPr>
        </p:nvSpPr>
        <p:spPr/>
        <p:txBody>
          <a:bodyPr/>
          <a:lstStyle/>
          <a:p>
            <a:r>
              <a:rPr lang="sv-SE" noProof="0" dirty="0"/>
              <a:t>2019-05-20</a:t>
            </a:r>
          </a:p>
        </p:txBody>
      </p:sp>
      <p:sp>
        <p:nvSpPr>
          <p:cNvPr id="8" name="Footer Placeholder 7"/>
          <p:cNvSpPr>
            <a:spLocks noGrp="1"/>
          </p:cNvSpPr>
          <p:nvPr>
            <p:ph type="ftr" sz="quarter" idx="15"/>
          </p:nvPr>
        </p:nvSpPr>
        <p:spPr/>
        <p:txBody>
          <a:bodyPr/>
          <a:lstStyle/>
          <a:p>
            <a:endParaRPr lang="sv-SE" noProof="0" dirty="0"/>
          </a:p>
        </p:txBody>
      </p:sp>
      <p:sp>
        <p:nvSpPr>
          <p:cNvPr id="10" name="Slide Number Placeholder 9"/>
          <p:cNvSpPr>
            <a:spLocks noGrp="1"/>
          </p:cNvSpPr>
          <p:nvPr>
            <p:ph type="sldNum" sz="quarter" idx="16"/>
          </p:nvPr>
        </p:nvSpPr>
        <p:spPr/>
        <p:txBody>
          <a:bodyPr/>
          <a:lstStyle/>
          <a:p>
            <a:fld id="{9C77FE8C-F1C2-4836-9107-962F8D87D201}" type="slidenum">
              <a:rPr lang="sv-SE" smtClean="0"/>
              <a:pPr/>
              <a:t>‹#›</a:t>
            </a:fld>
            <a:endParaRPr lang="sv-SE" dirty="0"/>
          </a:p>
        </p:txBody>
      </p:sp>
    </p:spTree>
    <p:extLst>
      <p:ext uri="{BB962C8B-B14F-4D97-AF65-F5344CB8AC3E}">
        <p14:creationId xmlns:p14="http://schemas.microsoft.com/office/powerpoint/2010/main" val="1650479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och halvbild med rubrik">
    <p:spTree>
      <p:nvGrpSpPr>
        <p:cNvPr id="1" name=""/>
        <p:cNvGrpSpPr/>
        <p:nvPr/>
      </p:nvGrpSpPr>
      <p:grpSpPr>
        <a:xfrm>
          <a:off x="0" y="0"/>
          <a:ext cx="0" cy="0"/>
          <a:chOff x="0" y="0"/>
          <a:chExt cx="0" cy="0"/>
        </a:xfrm>
      </p:grpSpPr>
      <p:sp>
        <p:nvSpPr>
          <p:cNvPr id="5" name="Platshållare för bild 4"/>
          <p:cNvSpPr>
            <a:spLocks noGrp="1"/>
          </p:cNvSpPr>
          <p:nvPr>
            <p:ph type="pic" sz="quarter" idx="13"/>
          </p:nvPr>
        </p:nvSpPr>
        <p:spPr>
          <a:xfrm>
            <a:off x="6239934" y="441326"/>
            <a:ext cx="5376333" cy="5616575"/>
          </a:xfrm>
          <a:solidFill>
            <a:schemeClr val="bg1">
              <a:lumMod val="85000"/>
            </a:schemeClr>
          </a:solidFill>
        </p:spPr>
        <p:txBody>
          <a:bodyPr/>
          <a:lstStyle/>
          <a:p>
            <a:r>
              <a:rPr lang="sv-SE" dirty="0"/>
              <a:t>Klicka på ikonen för att lägga till en bild</a:t>
            </a:r>
          </a:p>
        </p:txBody>
      </p:sp>
      <p:sp>
        <p:nvSpPr>
          <p:cNvPr id="2" name="Rubrik 1"/>
          <p:cNvSpPr>
            <a:spLocks noGrp="1"/>
          </p:cNvSpPr>
          <p:nvPr>
            <p:ph type="title"/>
          </p:nvPr>
        </p:nvSpPr>
        <p:spPr>
          <a:xfrm>
            <a:off x="571932" y="332657"/>
            <a:ext cx="5376333" cy="1512018"/>
          </a:xfr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1932" y="1844676"/>
            <a:ext cx="5376333" cy="421322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Date Placeholder 6"/>
          <p:cNvSpPr>
            <a:spLocks noGrp="1"/>
          </p:cNvSpPr>
          <p:nvPr>
            <p:ph type="dt" sz="half" idx="14"/>
          </p:nvPr>
        </p:nvSpPr>
        <p:spPr/>
        <p:txBody>
          <a:bodyPr/>
          <a:lstStyle/>
          <a:p>
            <a:r>
              <a:rPr lang="sv-SE" noProof="0" dirty="0"/>
              <a:t>2019-05-20</a:t>
            </a:r>
          </a:p>
        </p:txBody>
      </p:sp>
      <p:sp>
        <p:nvSpPr>
          <p:cNvPr id="8" name="Footer Placeholder 7"/>
          <p:cNvSpPr>
            <a:spLocks noGrp="1"/>
          </p:cNvSpPr>
          <p:nvPr>
            <p:ph type="ftr" sz="quarter" idx="15"/>
          </p:nvPr>
        </p:nvSpPr>
        <p:spPr/>
        <p:txBody>
          <a:bodyPr/>
          <a:lstStyle/>
          <a:p>
            <a:endParaRPr lang="sv-SE" noProof="0" dirty="0"/>
          </a:p>
        </p:txBody>
      </p:sp>
      <p:sp>
        <p:nvSpPr>
          <p:cNvPr id="10" name="Slide Number Placeholder 9"/>
          <p:cNvSpPr>
            <a:spLocks noGrp="1"/>
          </p:cNvSpPr>
          <p:nvPr>
            <p:ph type="sldNum" sz="quarter" idx="16"/>
          </p:nvPr>
        </p:nvSpPr>
        <p:spPr/>
        <p:txBody>
          <a:bodyPr/>
          <a:lstStyle/>
          <a:p>
            <a:fld id="{9C77FE8C-F1C2-4836-9107-962F8D87D201}" type="slidenum">
              <a:rPr lang="sv-SE" smtClean="0"/>
              <a:pPr/>
              <a:t>‹#›</a:t>
            </a:fld>
            <a:endParaRPr lang="sv-SE" dirty="0"/>
          </a:p>
        </p:txBody>
      </p:sp>
    </p:spTree>
    <p:extLst>
      <p:ext uri="{BB962C8B-B14F-4D97-AF65-F5344CB8AC3E}">
        <p14:creationId xmlns:p14="http://schemas.microsoft.com/office/powerpoint/2010/main" val="1376807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vbild och innehåll utan rubrik">
    <p:spTree>
      <p:nvGrpSpPr>
        <p:cNvPr id="1" name=""/>
        <p:cNvGrpSpPr/>
        <p:nvPr/>
      </p:nvGrpSpPr>
      <p:grpSpPr>
        <a:xfrm>
          <a:off x="0" y="0"/>
          <a:ext cx="0" cy="0"/>
          <a:chOff x="0" y="0"/>
          <a:chExt cx="0" cy="0"/>
        </a:xfrm>
      </p:grpSpPr>
      <p:sp>
        <p:nvSpPr>
          <p:cNvPr id="5" name="Platshållare för bild 4"/>
          <p:cNvSpPr>
            <a:spLocks noGrp="1"/>
          </p:cNvSpPr>
          <p:nvPr>
            <p:ph type="pic" sz="quarter" idx="13"/>
          </p:nvPr>
        </p:nvSpPr>
        <p:spPr>
          <a:xfrm>
            <a:off x="575734" y="441326"/>
            <a:ext cx="5376333" cy="5616575"/>
          </a:xfrm>
          <a:solidFill>
            <a:schemeClr val="bg1">
              <a:lumMod val="85000"/>
            </a:schemeClr>
          </a:solidFill>
        </p:spPr>
        <p:txBody>
          <a:bodyPr/>
          <a:lstStyle/>
          <a:p>
            <a:r>
              <a:rPr lang="sv-SE" dirty="0"/>
              <a:t>Klicka på ikonen för att lägga till en bild</a:t>
            </a:r>
          </a:p>
        </p:txBody>
      </p:sp>
      <p:sp>
        <p:nvSpPr>
          <p:cNvPr id="3" name="Platshållare för innehåll 2"/>
          <p:cNvSpPr>
            <a:spLocks noGrp="1"/>
          </p:cNvSpPr>
          <p:nvPr>
            <p:ph idx="1"/>
          </p:nvPr>
        </p:nvSpPr>
        <p:spPr>
          <a:xfrm>
            <a:off x="6239934" y="441326"/>
            <a:ext cx="5376333" cy="56165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p:cNvSpPr>
            <a:spLocks noGrp="1"/>
          </p:cNvSpPr>
          <p:nvPr>
            <p:ph type="sldNum" sz="quarter" idx="12"/>
          </p:nvPr>
        </p:nvSpPr>
        <p:spPr/>
        <p:txBody>
          <a:bodyPr/>
          <a:lstStyle/>
          <a:p>
            <a:fld id="{9C77FE8C-F1C2-4836-9107-962F8D87D201}" type="slidenum">
              <a:rPr lang="sv-SE" smtClean="0"/>
              <a:pPr/>
              <a:t>‹#›</a:t>
            </a:fld>
            <a:endParaRPr lang="sv-SE" dirty="0"/>
          </a:p>
        </p:txBody>
      </p:sp>
      <p:sp>
        <p:nvSpPr>
          <p:cNvPr id="2" name="Date Placeholder 1"/>
          <p:cNvSpPr>
            <a:spLocks noGrp="1"/>
          </p:cNvSpPr>
          <p:nvPr>
            <p:ph type="dt" sz="half" idx="14"/>
          </p:nvPr>
        </p:nvSpPr>
        <p:spPr/>
        <p:txBody>
          <a:bodyPr/>
          <a:lstStyle/>
          <a:p>
            <a:r>
              <a:rPr lang="sv-SE" noProof="0" dirty="0"/>
              <a:t>2019-05-20</a:t>
            </a:r>
          </a:p>
        </p:txBody>
      </p:sp>
      <p:sp>
        <p:nvSpPr>
          <p:cNvPr id="4" name="Footer Placeholder 3"/>
          <p:cNvSpPr>
            <a:spLocks noGrp="1"/>
          </p:cNvSpPr>
          <p:nvPr>
            <p:ph type="ftr" sz="quarter" idx="15"/>
          </p:nvPr>
        </p:nvSpPr>
        <p:spPr/>
        <p:txBody>
          <a:bodyPr/>
          <a:lstStyle/>
          <a:p>
            <a:endParaRPr lang="sv-SE" noProof="0" dirty="0"/>
          </a:p>
        </p:txBody>
      </p:sp>
    </p:spTree>
    <p:extLst>
      <p:ext uri="{BB962C8B-B14F-4D97-AF65-F5344CB8AC3E}">
        <p14:creationId xmlns:p14="http://schemas.microsoft.com/office/powerpoint/2010/main" val="2202030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 och halvbild utan rubrik">
    <p:spTree>
      <p:nvGrpSpPr>
        <p:cNvPr id="1" name=""/>
        <p:cNvGrpSpPr/>
        <p:nvPr/>
      </p:nvGrpSpPr>
      <p:grpSpPr>
        <a:xfrm>
          <a:off x="0" y="0"/>
          <a:ext cx="0" cy="0"/>
          <a:chOff x="0" y="0"/>
          <a:chExt cx="0" cy="0"/>
        </a:xfrm>
      </p:grpSpPr>
      <p:sp>
        <p:nvSpPr>
          <p:cNvPr id="5" name="Platshållare för bild 4"/>
          <p:cNvSpPr>
            <a:spLocks noGrp="1"/>
          </p:cNvSpPr>
          <p:nvPr>
            <p:ph type="pic" sz="quarter" idx="13"/>
          </p:nvPr>
        </p:nvSpPr>
        <p:spPr>
          <a:xfrm>
            <a:off x="6239934" y="441326"/>
            <a:ext cx="5376333" cy="5616575"/>
          </a:xfrm>
          <a:solidFill>
            <a:schemeClr val="bg1">
              <a:lumMod val="85000"/>
            </a:schemeClr>
          </a:solidFill>
        </p:spPr>
        <p:txBody>
          <a:bodyPr/>
          <a:lstStyle/>
          <a:p>
            <a:r>
              <a:rPr lang="sv-SE" dirty="0"/>
              <a:t>Klicka på ikonen för att lägga till en bild</a:t>
            </a:r>
          </a:p>
        </p:txBody>
      </p:sp>
      <p:sp>
        <p:nvSpPr>
          <p:cNvPr id="3" name="Platshållare för innehåll 2"/>
          <p:cNvSpPr>
            <a:spLocks noGrp="1"/>
          </p:cNvSpPr>
          <p:nvPr>
            <p:ph idx="1"/>
          </p:nvPr>
        </p:nvSpPr>
        <p:spPr>
          <a:xfrm>
            <a:off x="571932" y="441326"/>
            <a:ext cx="5376333" cy="5616575"/>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nummer 8"/>
          <p:cNvSpPr>
            <a:spLocks noGrp="1"/>
          </p:cNvSpPr>
          <p:nvPr>
            <p:ph type="sldNum" sz="quarter" idx="12"/>
          </p:nvPr>
        </p:nvSpPr>
        <p:spPr/>
        <p:txBody>
          <a:bodyPr/>
          <a:lstStyle/>
          <a:p>
            <a:fld id="{9C77FE8C-F1C2-4836-9107-962F8D87D201}" type="slidenum">
              <a:rPr lang="sv-SE" smtClean="0"/>
              <a:pPr/>
              <a:t>‹#›</a:t>
            </a:fld>
            <a:endParaRPr lang="sv-SE" dirty="0"/>
          </a:p>
        </p:txBody>
      </p:sp>
      <p:sp>
        <p:nvSpPr>
          <p:cNvPr id="2" name="Date Placeholder 1"/>
          <p:cNvSpPr>
            <a:spLocks noGrp="1"/>
          </p:cNvSpPr>
          <p:nvPr>
            <p:ph type="dt" sz="half" idx="14"/>
          </p:nvPr>
        </p:nvSpPr>
        <p:spPr/>
        <p:txBody>
          <a:bodyPr/>
          <a:lstStyle/>
          <a:p>
            <a:r>
              <a:rPr lang="sv-SE" noProof="0" dirty="0"/>
              <a:t>2019-05-20</a:t>
            </a:r>
          </a:p>
        </p:txBody>
      </p:sp>
      <p:sp>
        <p:nvSpPr>
          <p:cNvPr id="4" name="Footer Placeholder 3"/>
          <p:cNvSpPr>
            <a:spLocks noGrp="1"/>
          </p:cNvSpPr>
          <p:nvPr>
            <p:ph type="ftr" sz="quarter" idx="15"/>
          </p:nvPr>
        </p:nvSpPr>
        <p:spPr/>
        <p:txBody>
          <a:bodyPr/>
          <a:lstStyle/>
          <a:p>
            <a:endParaRPr lang="sv-SE" noProof="0" dirty="0"/>
          </a:p>
        </p:txBody>
      </p:sp>
    </p:spTree>
    <p:extLst>
      <p:ext uri="{BB962C8B-B14F-4D97-AF65-F5344CB8AC3E}">
        <p14:creationId xmlns:p14="http://schemas.microsoft.com/office/powerpoint/2010/main" val="1335281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5" name="Platshållare för bild 4"/>
          <p:cNvSpPr>
            <a:spLocks noGrp="1"/>
          </p:cNvSpPr>
          <p:nvPr>
            <p:ph type="pic" sz="quarter" idx="13"/>
          </p:nvPr>
        </p:nvSpPr>
        <p:spPr>
          <a:xfrm>
            <a:off x="575734" y="441326"/>
            <a:ext cx="11040533" cy="2735263"/>
          </a:xfrm>
          <a:solidFill>
            <a:schemeClr val="bg1">
              <a:lumMod val="85000"/>
            </a:schemeClr>
          </a:solidFill>
        </p:spPr>
        <p:txBody>
          <a:bodyPr/>
          <a:lstStyle/>
          <a:p>
            <a:r>
              <a:rPr lang="sv-SE" dirty="0"/>
              <a:t>Klicka på ikonen för att lägga till en bild</a:t>
            </a:r>
          </a:p>
        </p:txBody>
      </p:sp>
      <p:sp>
        <p:nvSpPr>
          <p:cNvPr id="9" name="Platshållare för bildnummer 8"/>
          <p:cNvSpPr>
            <a:spLocks noGrp="1"/>
          </p:cNvSpPr>
          <p:nvPr>
            <p:ph type="sldNum" sz="quarter" idx="12"/>
          </p:nvPr>
        </p:nvSpPr>
        <p:spPr/>
        <p:txBody>
          <a:bodyPr/>
          <a:lstStyle/>
          <a:p>
            <a:fld id="{9C77FE8C-F1C2-4836-9107-962F8D87D201}" type="slidenum">
              <a:rPr lang="sv-SE" smtClean="0"/>
              <a:pPr/>
              <a:t>‹#›</a:t>
            </a:fld>
            <a:endParaRPr lang="sv-SE" dirty="0"/>
          </a:p>
        </p:txBody>
      </p:sp>
      <p:sp>
        <p:nvSpPr>
          <p:cNvPr id="6" name="Platshållare för text 5"/>
          <p:cNvSpPr>
            <a:spLocks noGrp="1"/>
          </p:cNvSpPr>
          <p:nvPr>
            <p:ph type="body" sz="quarter" idx="14"/>
          </p:nvPr>
        </p:nvSpPr>
        <p:spPr>
          <a:xfrm>
            <a:off x="575734" y="3357564"/>
            <a:ext cx="8303684" cy="2700337"/>
          </a:xfrm>
        </p:spPr>
        <p:txBody>
          <a:bodyPr>
            <a:noAutofit/>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Date Placeholder 1"/>
          <p:cNvSpPr>
            <a:spLocks noGrp="1"/>
          </p:cNvSpPr>
          <p:nvPr>
            <p:ph type="dt" sz="half" idx="15"/>
          </p:nvPr>
        </p:nvSpPr>
        <p:spPr/>
        <p:txBody>
          <a:bodyPr/>
          <a:lstStyle/>
          <a:p>
            <a:r>
              <a:rPr lang="sv-SE" noProof="0" dirty="0"/>
              <a:t>2019-05-20</a:t>
            </a:r>
          </a:p>
        </p:txBody>
      </p:sp>
      <p:sp>
        <p:nvSpPr>
          <p:cNvPr id="3" name="Footer Placeholder 2"/>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350278825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lbild med 2 spalter">
    <p:spTree>
      <p:nvGrpSpPr>
        <p:cNvPr id="1" name=""/>
        <p:cNvGrpSpPr/>
        <p:nvPr/>
      </p:nvGrpSpPr>
      <p:grpSpPr>
        <a:xfrm>
          <a:off x="0" y="0"/>
          <a:ext cx="0" cy="0"/>
          <a:chOff x="0" y="0"/>
          <a:chExt cx="0" cy="0"/>
        </a:xfrm>
      </p:grpSpPr>
      <p:sp>
        <p:nvSpPr>
          <p:cNvPr id="5" name="Platshållare för bild 4"/>
          <p:cNvSpPr>
            <a:spLocks noGrp="1"/>
          </p:cNvSpPr>
          <p:nvPr>
            <p:ph type="pic" sz="quarter" idx="13"/>
          </p:nvPr>
        </p:nvSpPr>
        <p:spPr>
          <a:xfrm>
            <a:off x="575734" y="441326"/>
            <a:ext cx="11040533" cy="2735263"/>
          </a:xfrm>
          <a:solidFill>
            <a:schemeClr val="bg1">
              <a:lumMod val="85000"/>
            </a:schemeClr>
          </a:solidFill>
        </p:spPr>
        <p:txBody>
          <a:bodyPr/>
          <a:lstStyle/>
          <a:p>
            <a:r>
              <a:rPr lang="sv-SE" dirty="0"/>
              <a:t>Klicka på ikonen för att lägga till en bild</a:t>
            </a:r>
          </a:p>
        </p:txBody>
      </p:sp>
      <p:sp>
        <p:nvSpPr>
          <p:cNvPr id="9" name="Platshållare för bildnummer 8"/>
          <p:cNvSpPr>
            <a:spLocks noGrp="1"/>
          </p:cNvSpPr>
          <p:nvPr>
            <p:ph type="sldNum" sz="quarter" idx="12"/>
          </p:nvPr>
        </p:nvSpPr>
        <p:spPr/>
        <p:txBody>
          <a:bodyPr/>
          <a:lstStyle/>
          <a:p>
            <a:fld id="{9C77FE8C-F1C2-4836-9107-962F8D87D201}" type="slidenum">
              <a:rPr lang="sv-SE" smtClean="0"/>
              <a:pPr/>
              <a:t>‹#›</a:t>
            </a:fld>
            <a:endParaRPr lang="sv-SE" dirty="0"/>
          </a:p>
        </p:txBody>
      </p:sp>
      <p:sp>
        <p:nvSpPr>
          <p:cNvPr id="4" name="Platshållare för text 3"/>
          <p:cNvSpPr>
            <a:spLocks noGrp="1"/>
          </p:cNvSpPr>
          <p:nvPr>
            <p:ph type="body" sz="quarter" idx="14"/>
          </p:nvPr>
        </p:nvSpPr>
        <p:spPr>
          <a:xfrm>
            <a:off x="6239934" y="3357564"/>
            <a:ext cx="5376333" cy="2700337"/>
          </a:xfrm>
        </p:spPr>
        <p:txBody>
          <a:bodyPr>
            <a:noAutofit/>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text 6"/>
          <p:cNvSpPr>
            <a:spLocks noGrp="1"/>
          </p:cNvSpPr>
          <p:nvPr>
            <p:ph type="body" sz="quarter" idx="15"/>
          </p:nvPr>
        </p:nvSpPr>
        <p:spPr>
          <a:xfrm>
            <a:off x="575734" y="3357564"/>
            <a:ext cx="5376333" cy="2700337"/>
          </a:xfrm>
        </p:spPr>
        <p:txBody>
          <a:bodyPr>
            <a:noAutofit/>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Date Placeholder 1"/>
          <p:cNvSpPr>
            <a:spLocks noGrp="1"/>
          </p:cNvSpPr>
          <p:nvPr>
            <p:ph type="dt" sz="half" idx="16"/>
          </p:nvPr>
        </p:nvSpPr>
        <p:spPr/>
        <p:txBody>
          <a:bodyPr/>
          <a:lstStyle/>
          <a:p>
            <a:r>
              <a:rPr lang="sv-SE" noProof="0" dirty="0"/>
              <a:t>2019-05-20</a:t>
            </a:r>
          </a:p>
        </p:txBody>
      </p:sp>
      <p:sp>
        <p:nvSpPr>
          <p:cNvPr id="3" name="Footer Placeholder 2"/>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3123660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sz="half" idx="1"/>
          </p:nvPr>
        </p:nvSpPr>
        <p:spPr>
          <a:xfrm>
            <a:off x="575733" y="1844675"/>
            <a:ext cx="5418667" cy="4281488"/>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1844675"/>
            <a:ext cx="5418667" cy="4281488"/>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bildnummer 6"/>
          <p:cNvSpPr>
            <a:spLocks noGrp="1"/>
          </p:cNvSpPr>
          <p:nvPr>
            <p:ph type="sldNum" sz="quarter" idx="12"/>
          </p:nvPr>
        </p:nvSpPr>
        <p:spPr/>
        <p:txBody>
          <a:bodyPr/>
          <a:lstStyle/>
          <a:p>
            <a:fld id="{9C77FE8C-F1C2-4836-9107-962F8D87D201}" type="slidenum">
              <a:rPr lang="sv-SE" smtClean="0"/>
              <a:pPr/>
              <a:t>‹#›</a:t>
            </a:fld>
            <a:endParaRPr lang="sv-SE" dirty="0"/>
          </a:p>
        </p:txBody>
      </p:sp>
      <p:sp>
        <p:nvSpPr>
          <p:cNvPr id="5" name="Date Placeholder 4"/>
          <p:cNvSpPr>
            <a:spLocks noGrp="1"/>
          </p:cNvSpPr>
          <p:nvPr>
            <p:ph type="dt" sz="half" idx="13"/>
          </p:nvPr>
        </p:nvSpPr>
        <p:spPr/>
        <p:txBody>
          <a:bodyPr/>
          <a:lstStyle/>
          <a:p>
            <a:r>
              <a:rPr lang="sv-SE" noProof="0" dirty="0"/>
              <a:t>2019-05-20</a:t>
            </a:r>
          </a:p>
        </p:txBody>
      </p:sp>
      <p:sp>
        <p:nvSpPr>
          <p:cNvPr id="6" name="Footer Placeholder 5"/>
          <p:cNvSpPr>
            <a:spLocks noGrp="1"/>
          </p:cNvSpPr>
          <p:nvPr>
            <p:ph type="ftr" sz="quarter" idx="14"/>
          </p:nvPr>
        </p:nvSpPr>
        <p:spPr/>
        <p:txBody>
          <a:bodyPr/>
          <a:lstStyle/>
          <a:p>
            <a:endParaRPr lang="sv-SE" noProof="0" dirty="0"/>
          </a:p>
        </p:txBody>
      </p:sp>
    </p:spTree>
    <p:extLst>
      <p:ext uri="{BB962C8B-B14F-4D97-AF65-F5344CB8AC3E}">
        <p14:creationId xmlns:p14="http://schemas.microsoft.com/office/powerpoint/2010/main" val="19667366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5" name="Platshållare för bildnummer 4"/>
          <p:cNvSpPr>
            <a:spLocks noGrp="1"/>
          </p:cNvSpPr>
          <p:nvPr>
            <p:ph type="sldNum" sz="quarter" idx="12"/>
          </p:nvPr>
        </p:nvSpPr>
        <p:spPr/>
        <p:txBody>
          <a:bodyPr/>
          <a:lstStyle/>
          <a:p>
            <a:fld id="{9C77FE8C-F1C2-4836-9107-962F8D87D201}" type="slidenum">
              <a:rPr lang="sv-SE" smtClean="0"/>
              <a:pPr/>
              <a:t>‹#›</a:t>
            </a:fld>
            <a:endParaRPr lang="sv-SE" dirty="0"/>
          </a:p>
        </p:txBody>
      </p:sp>
      <p:sp>
        <p:nvSpPr>
          <p:cNvPr id="6" name="Platshållare för text 5"/>
          <p:cNvSpPr>
            <a:spLocks noGrp="1"/>
          </p:cNvSpPr>
          <p:nvPr>
            <p:ph type="body" sz="quarter" idx="13" hasCustomPrompt="1"/>
          </p:nvPr>
        </p:nvSpPr>
        <p:spPr>
          <a:xfrm>
            <a:off x="575734" y="1844675"/>
            <a:ext cx="3503084" cy="3348038"/>
          </a:xfrm>
          <a:solidFill>
            <a:schemeClr val="bg1"/>
          </a:solidFill>
        </p:spPr>
        <p:txBody>
          <a:bodyPr vert="horz" lIns="144000" tIns="144000" rIns="144000" bIns="144000" rtlCol="0">
            <a:normAutofit/>
          </a:bodyPr>
          <a:lstStyle>
            <a:lvl1pPr marL="0" indent="0">
              <a:buNone/>
              <a:defRPr sz="1600"/>
            </a:lvl1pPr>
            <a:lvl2pPr marL="466725" indent="-285750">
              <a:buFont typeface="Arial" panose="020B0604020202020204" pitchFamily="34" charset="0"/>
              <a:buChar char="•"/>
              <a:defRPr lang="sv-SE" sz="1600" dirty="0" smtClean="0"/>
            </a:lvl2pPr>
            <a:lvl3pPr>
              <a:defRPr lang="sv-SE" sz="1600" dirty="0" smtClean="0"/>
            </a:lvl3pPr>
            <a:lvl4pPr>
              <a:defRPr lang="sv-SE" sz="1600" dirty="0" smtClean="0"/>
            </a:lvl4pPr>
            <a:lvl5pPr>
              <a:defRPr lang="sv-SE" sz="1600" dirty="0"/>
            </a:lvl5pPr>
          </a:lstStyle>
          <a:p>
            <a:pPr lvl="0"/>
            <a:r>
              <a:rPr lang="sv-SE" dirty="0"/>
              <a:t>Nivå ett</a:t>
            </a:r>
          </a:p>
          <a:p>
            <a:pPr lvl="1"/>
            <a:r>
              <a:rPr lang="sv-SE" dirty="0"/>
              <a:t>Nivå två</a:t>
            </a:r>
          </a:p>
          <a:p>
            <a:pPr lvl="2"/>
            <a:r>
              <a:rPr lang="sv-SE" dirty="0"/>
              <a:t>Nivå tre</a:t>
            </a:r>
          </a:p>
          <a:p>
            <a:pPr lvl="3"/>
            <a:r>
              <a:rPr lang="sv-SE" dirty="0"/>
              <a:t>Nivå fyra</a:t>
            </a:r>
          </a:p>
        </p:txBody>
      </p:sp>
      <p:sp>
        <p:nvSpPr>
          <p:cNvPr id="7" name="Platshållare för text 5"/>
          <p:cNvSpPr>
            <a:spLocks noGrp="1"/>
          </p:cNvSpPr>
          <p:nvPr>
            <p:ph type="body" sz="quarter" idx="14" hasCustomPrompt="1"/>
          </p:nvPr>
        </p:nvSpPr>
        <p:spPr>
          <a:xfrm>
            <a:off x="4344459" y="1844675"/>
            <a:ext cx="3503084" cy="3348038"/>
          </a:xfrm>
          <a:solidFill>
            <a:schemeClr val="bg1"/>
          </a:solidFill>
        </p:spPr>
        <p:txBody>
          <a:bodyPr vert="horz" lIns="144000" tIns="144000" rIns="144000" bIns="144000" rtlCol="0">
            <a:normAutofit/>
          </a:bodyPr>
          <a:lstStyle>
            <a:lvl1pPr marL="6350" indent="0">
              <a:buFontTx/>
              <a:buNone/>
              <a:defRPr sz="1600"/>
            </a:lvl1pPr>
            <a:lvl2pPr>
              <a:defRPr lang="sv-SE" sz="1600" dirty="0" smtClean="0"/>
            </a:lvl2pPr>
            <a:lvl3pPr>
              <a:defRPr lang="sv-SE" sz="1600" dirty="0" smtClean="0"/>
            </a:lvl3pPr>
            <a:lvl4pPr>
              <a:defRPr lang="sv-SE" sz="1600" dirty="0" smtClean="0"/>
            </a:lvl4pPr>
            <a:lvl5pPr>
              <a:defRPr lang="sv-SE" sz="1600" dirty="0"/>
            </a:lvl5pPr>
          </a:lstStyle>
          <a:p>
            <a:pPr lvl="0"/>
            <a:r>
              <a:rPr lang="sv-SE" dirty="0"/>
              <a:t>Nivå ett</a:t>
            </a:r>
          </a:p>
          <a:p>
            <a:pPr lvl="1"/>
            <a:r>
              <a:rPr lang="sv-SE" dirty="0"/>
              <a:t>Nivå två</a:t>
            </a:r>
          </a:p>
          <a:p>
            <a:pPr lvl="2"/>
            <a:r>
              <a:rPr lang="sv-SE" dirty="0"/>
              <a:t>Nivå tre</a:t>
            </a:r>
          </a:p>
          <a:p>
            <a:pPr lvl="3"/>
            <a:r>
              <a:rPr lang="sv-SE" dirty="0"/>
              <a:t>Nivå fyra</a:t>
            </a:r>
          </a:p>
        </p:txBody>
      </p:sp>
      <p:sp>
        <p:nvSpPr>
          <p:cNvPr id="8" name="Platshållare för text 5"/>
          <p:cNvSpPr>
            <a:spLocks noGrp="1"/>
          </p:cNvSpPr>
          <p:nvPr>
            <p:ph type="body" sz="quarter" idx="15" hasCustomPrompt="1"/>
          </p:nvPr>
        </p:nvSpPr>
        <p:spPr>
          <a:xfrm>
            <a:off x="8113183" y="1844675"/>
            <a:ext cx="3503084" cy="3348038"/>
          </a:xfrm>
          <a:solidFill>
            <a:schemeClr val="bg1"/>
          </a:solidFill>
        </p:spPr>
        <p:txBody>
          <a:bodyPr vert="horz" lIns="144000" tIns="144000" rIns="144000" bIns="144000" rtlCol="0">
            <a:normAutofit/>
          </a:bodyPr>
          <a:lstStyle>
            <a:lvl1pPr marL="6350" indent="0">
              <a:buFontTx/>
              <a:buNone/>
              <a:defRPr sz="1600"/>
            </a:lvl1pPr>
            <a:lvl2pPr>
              <a:defRPr lang="sv-SE" sz="1600" dirty="0" smtClean="0"/>
            </a:lvl2pPr>
            <a:lvl3pPr>
              <a:defRPr lang="sv-SE" sz="1600" dirty="0" smtClean="0"/>
            </a:lvl3pPr>
            <a:lvl4pPr>
              <a:defRPr lang="sv-SE" sz="1600" dirty="0" smtClean="0"/>
            </a:lvl4pPr>
            <a:lvl5pPr>
              <a:defRPr lang="sv-SE" sz="1600" dirty="0"/>
            </a:lvl5pPr>
          </a:lstStyle>
          <a:p>
            <a:pPr lvl="0"/>
            <a:r>
              <a:rPr lang="sv-SE" dirty="0"/>
              <a:t>Nivå ett</a:t>
            </a:r>
          </a:p>
          <a:p>
            <a:pPr lvl="1"/>
            <a:r>
              <a:rPr lang="sv-SE" dirty="0"/>
              <a:t>Nivå två</a:t>
            </a:r>
          </a:p>
          <a:p>
            <a:pPr lvl="2"/>
            <a:r>
              <a:rPr lang="sv-SE" dirty="0"/>
              <a:t>Nivå tre</a:t>
            </a:r>
          </a:p>
          <a:p>
            <a:pPr lvl="3"/>
            <a:r>
              <a:rPr lang="sv-SE" dirty="0"/>
              <a:t>Nivå fyra</a:t>
            </a:r>
          </a:p>
        </p:txBody>
      </p:sp>
      <p:sp>
        <p:nvSpPr>
          <p:cNvPr id="3" name="Date Placeholder 2"/>
          <p:cNvSpPr>
            <a:spLocks noGrp="1"/>
          </p:cNvSpPr>
          <p:nvPr>
            <p:ph type="dt" sz="half" idx="16"/>
          </p:nvPr>
        </p:nvSpPr>
        <p:spPr/>
        <p:txBody>
          <a:bodyPr/>
          <a:lstStyle/>
          <a:p>
            <a:r>
              <a:rPr lang="sv-SE" noProof="0" dirty="0"/>
              <a:t>2019-05-20</a:t>
            </a:r>
          </a:p>
        </p:txBody>
      </p:sp>
      <p:sp>
        <p:nvSpPr>
          <p:cNvPr id="4" name="Footer Placeholder 3"/>
          <p:cNvSpPr>
            <a:spLocks noGrp="1"/>
          </p:cNvSpPr>
          <p:nvPr>
            <p:ph type="ftr" sz="quarter" idx="17"/>
          </p:nvPr>
        </p:nvSpPr>
        <p:spPr/>
        <p:txBody>
          <a:bodyPr/>
          <a:lstStyle/>
          <a:p>
            <a:endParaRPr lang="sv-SE" noProof="0" dirty="0"/>
          </a:p>
        </p:txBody>
      </p:sp>
    </p:spTree>
    <p:extLst>
      <p:ext uri="{BB962C8B-B14F-4D97-AF65-F5344CB8AC3E}">
        <p14:creationId xmlns:p14="http://schemas.microsoft.com/office/powerpoint/2010/main" val="707694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ruto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5" name="Platshållare för bildnummer 4"/>
          <p:cNvSpPr>
            <a:spLocks noGrp="1"/>
          </p:cNvSpPr>
          <p:nvPr>
            <p:ph type="sldNum" sz="quarter" idx="12"/>
          </p:nvPr>
        </p:nvSpPr>
        <p:spPr/>
        <p:txBody>
          <a:bodyPr/>
          <a:lstStyle/>
          <a:p>
            <a:fld id="{9C77FE8C-F1C2-4836-9107-962F8D87D201}" type="slidenum">
              <a:rPr lang="sv-SE" smtClean="0"/>
              <a:pPr/>
              <a:t>‹#›</a:t>
            </a:fld>
            <a:endParaRPr lang="sv-SE" dirty="0"/>
          </a:p>
        </p:txBody>
      </p:sp>
      <p:sp>
        <p:nvSpPr>
          <p:cNvPr id="6" name="Platshållare för text 5"/>
          <p:cNvSpPr>
            <a:spLocks noGrp="1"/>
          </p:cNvSpPr>
          <p:nvPr>
            <p:ph type="body" sz="quarter" idx="13" hasCustomPrompt="1"/>
          </p:nvPr>
        </p:nvSpPr>
        <p:spPr>
          <a:xfrm>
            <a:off x="575734" y="1844675"/>
            <a:ext cx="5376333" cy="3348038"/>
          </a:xfrm>
          <a:solidFill>
            <a:schemeClr val="bg1"/>
          </a:solidFill>
        </p:spPr>
        <p:txBody>
          <a:bodyPr vert="horz" lIns="144000" tIns="144000" rIns="144000" bIns="144000" rtlCol="0">
            <a:normAutofit/>
          </a:bodyPr>
          <a:lstStyle>
            <a:lvl1pPr marL="6350" indent="0">
              <a:buNone/>
              <a:defRPr sz="1600"/>
            </a:lvl1pPr>
            <a:lvl2pPr>
              <a:defRPr lang="sv-SE" sz="1600" dirty="0" smtClean="0"/>
            </a:lvl2pPr>
            <a:lvl3pPr>
              <a:defRPr lang="sv-SE" sz="1600" dirty="0" smtClean="0"/>
            </a:lvl3pPr>
            <a:lvl4pPr>
              <a:defRPr lang="sv-SE" sz="1600" dirty="0" smtClean="0"/>
            </a:lvl4pPr>
            <a:lvl5pPr>
              <a:defRPr lang="sv-SE" sz="1600" dirty="0"/>
            </a:lvl5pPr>
          </a:lstStyle>
          <a:p>
            <a:pPr marL="292100" lvl="0" indent="-285750"/>
            <a:r>
              <a:rPr lang="sv-SE" dirty="0"/>
              <a:t>Nivå ett</a:t>
            </a:r>
          </a:p>
          <a:p>
            <a:pPr marL="466725" lvl="1" indent="-285750"/>
            <a:r>
              <a:rPr lang="sv-SE" dirty="0"/>
              <a:t>Nivå två</a:t>
            </a:r>
          </a:p>
          <a:p>
            <a:pPr lvl="2"/>
            <a:r>
              <a:rPr lang="sv-SE" dirty="0"/>
              <a:t>Nivå tre</a:t>
            </a:r>
          </a:p>
          <a:p>
            <a:pPr lvl="3"/>
            <a:r>
              <a:rPr lang="sv-SE" dirty="0"/>
              <a:t>Nivå fyra</a:t>
            </a:r>
          </a:p>
          <a:p>
            <a:pPr lvl="4"/>
            <a:r>
              <a:rPr lang="sv-SE" dirty="0"/>
              <a:t>Nivå fem</a:t>
            </a:r>
          </a:p>
        </p:txBody>
      </p:sp>
      <p:sp>
        <p:nvSpPr>
          <p:cNvPr id="7" name="Platshållare för text 5"/>
          <p:cNvSpPr>
            <a:spLocks noGrp="1"/>
          </p:cNvSpPr>
          <p:nvPr>
            <p:ph type="body" sz="quarter" idx="14" hasCustomPrompt="1"/>
          </p:nvPr>
        </p:nvSpPr>
        <p:spPr>
          <a:xfrm>
            <a:off x="6242954" y="1844675"/>
            <a:ext cx="5376333" cy="3348038"/>
          </a:xfrm>
          <a:solidFill>
            <a:schemeClr val="bg1"/>
          </a:solidFill>
        </p:spPr>
        <p:txBody>
          <a:bodyPr vert="horz" lIns="144000" tIns="144000" rIns="144000" bIns="144000" rtlCol="0">
            <a:normAutofit/>
          </a:bodyPr>
          <a:lstStyle>
            <a:lvl1pPr marL="6350" indent="0">
              <a:buNone/>
              <a:defRPr sz="1600"/>
            </a:lvl1pPr>
            <a:lvl2pPr>
              <a:defRPr lang="sv-SE" sz="1600" dirty="0" smtClean="0"/>
            </a:lvl2pPr>
            <a:lvl3pPr>
              <a:defRPr lang="sv-SE" sz="1600" dirty="0" smtClean="0"/>
            </a:lvl3pPr>
            <a:lvl4pPr>
              <a:defRPr lang="sv-SE" sz="1600" dirty="0" smtClean="0"/>
            </a:lvl4pPr>
            <a:lvl5pPr>
              <a:defRPr lang="sv-SE" sz="1600" dirty="0"/>
            </a:lvl5pPr>
          </a:lstStyle>
          <a:p>
            <a:pPr marL="292100" lvl="0" indent="-285750"/>
            <a:r>
              <a:rPr lang="sv-SE" dirty="0"/>
              <a:t>Nivå ett</a:t>
            </a:r>
          </a:p>
          <a:p>
            <a:pPr marL="466725" lvl="1" indent="-285750"/>
            <a:r>
              <a:rPr lang="sv-SE" dirty="0"/>
              <a:t>Nivå två</a:t>
            </a:r>
          </a:p>
          <a:p>
            <a:pPr lvl="2"/>
            <a:r>
              <a:rPr lang="sv-SE" dirty="0"/>
              <a:t>Nivå tre</a:t>
            </a:r>
          </a:p>
          <a:p>
            <a:pPr lvl="3"/>
            <a:r>
              <a:rPr lang="sv-SE" dirty="0"/>
              <a:t>Nivå fyra</a:t>
            </a:r>
          </a:p>
          <a:p>
            <a:pPr lvl="4"/>
            <a:r>
              <a:rPr lang="sv-SE" dirty="0"/>
              <a:t>Nivå fem</a:t>
            </a:r>
          </a:p>
        </p:txBody>
      </p:sp>
      <p:sp>
        <p:nvSpPr>
          <p:cNvPr id="3" name="Date Placeholder 2"/>
          <p:cNvSpPr>
            <a:spLocks noGrp="1"/>
          </p:cNvSpPr>
          <p:nvPr>
            <p:ph type="dt" sz="half" idx="15"/>
          </p:nvPr>
        </p:nvSpPr>
        <p:spPr/>
        <p:txBody>
          <a:bodyPr/>
          <a:lstStyle/>
          <a:p>
            <a:r>
              <a:rPr lang="sv-SE" noProof="0" dirty="0"/>
              <a:t>2019-05-20</a:t>
            </a:r>
          </a:p>
        </p:txBody>
      </p:sp>
      <p:sp>
        <p:nvSpPr>
          <p:cNvPr id="4" name="Footer Placeholder 3"/>
          <p:cNvSpPr>
            <a:spLocks noGrp="1"/>
          </p:cNvSpPr>
          <p:nvPr>
            <p:ph type="ftr" sz="quarter" idx="16"/>
          </p:nvPr>
        </p:nvSpPr>
        <p:spPr/>
        <p:txBody>
          <a:bodyPr/>
          <a:lstStyle/>
          <a:p>
            <a:endParaRPr lang="sv-SE" noProof="0" dirty="0"/>
          </a:p>
        </p:txBody>
      </p:sp>
    </p:spTree>
    <p:extLst>
      <p:ext uri="{BB962C8B-B14F-4D97-AF65-F5344CB8AC3E}">
        <p14:creationId xmlns:p14="http://schemas.microsoft.com/office/powerpoint/2010/main" val="20807632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dskap moln">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9C77FE8C-F1C2-4836-9107-962F8D87D201}" type="slidenum">
              <a:rPr lang="sv-SE" smtClean="0"/>
              <a:pPr/>
              <a:t>‹#›</a:t>
            </a:fld>
            <a:endParaRPr lang="sv-SE" dirty="0"/>
          </a:p>
        </p:txBody>
      </p:sp>
      <p:sp>
        <p:nvSpPr>
          <p:cNvPr id="7" name="Platshållare för text 6"/>
          <p:cNvSpPr>
            <a:spLocks noGrp="1"/>
          </p:cNvSpPr>
          <p:nvPr>
            <p:ph type="body" sz="quarter" idx="13"/>
          </p:nvPr>
        </p:nvSpPr>
        <p:spPr>
          <a:xfrm>
            <a:off x="2928000" y="914400"/>
            <a:ext cx="6336000" cy="4684714"/>
          </a:xfrm>
          <a:custGeom>
            <a:avLst/>
            <a:gdLst>
              <a:gd name="connsiteX0" fmla="*/ 2513287 w 6334804"/>
              <a:gd name="connsiteY0" fmla="*/ 0 h 4684714"/>
              <a:gd name="connsiteX1" fmla="*/ 3782311 w 6334804"/>
              <a:gd name="connsiteY1" fmla="*/ 656273 h 4684714"/>
              <a:gd name="connsiteX2" fmla="*/ 4374523 w 6334804"/>
              <a:gd name="connsiteY2" fmla="*/ 462280 h 4684714"/>
              <a:gd name="connsiteX3" fmla="*/ 5381488 w 6334804"/>
              <a:gd name="connsiteY3" fmla="*/ 1469391 h 4684714"/>
              <a:gd name="connsiteX4" fmla="*/ 5352600 w 6334804"/>
              <a:gd name="connsiteY4" fmla="*/ 1702594 h 4684714"/>
              <a:gd name="connsiteX5" fmla="*/ 6334804 w 6334804"/>
              <a:gd name="connsiteY5" fmla="*/ 3141029 h 4684714"/>
              <a:gd name="connsiteX6" fmla="*/ 4793404 w 6334804"/>
              <a:gd name="connsiteY6" fmla="*/ 4684714 h 4684714"/>
              <a:gd name="connsiteX7" fmla="*/ 1411402 w 6334804"/>
              <a:gd name="connsiteY7" fmla="*/ 4684714 h 4684714"/>
              <a:gd name="connsiteX8" fmla="*/ 0 w 6334804"/>
              <a:gd name="connsiteY8" fmla="*/ 3271045 h 4684714"/>
              <a:gd name="connsiteX9" fmla="*/ 998712 w 6334804"/>
              <a:gd name="connsiteY9" fmla="*/ 1921352 h 4684714"/>
              <a:gd name="connsiteX10" fmla="*/ 955379 w 6334804"/>
              <a:gd name="connsiteY10" fmla="*/ 1558132 h 4684714"/>
              <a:gd name="connsiteX11" fmla="*/ 2513287 w 6334804"/>
              <a:gd name="connsiteY11" fmla="*/ 0 h 468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34804" h="4684714">
                <a:moveTo>
                  <a:pt x="2513287" y="0"/>
                </a:moveTo>
                <a:cubicBezTo>
                  <a:pt x="3037405" y="0"/>
                  <a:pt x="3499618" y="260033"/>
                  <a:pt x="3782311" y="656273"/>
                </a:cubicBezTo>
                <a:cubicBezTo>
                  <a:pt x="3947388" y="534511"/>
                  <a:pt x="4151670" y="462280"/>
                  <a:pt x="4374523" y="462280"/>
                </a:cubicBezTo>
                <a:cubicBezTo>
                  <a:pt x="4929592" y="462280"/>
                  <a:pt x="5381488" y="912178"/>
                  <a:pt x="5381488" y="1469391"/>
                </a:cubicBezTo>
                <a:cubicBezTo>
                  <a:pt x="5381488" y="1549877"/>
                  <a:pt x="5371171" y="1628299"/>
                  <a:pt x="5352600" y="1702594"/>
                </a:cubicBezTo>
                <a:cubicBezTo>
                  <a:pt x="5928304" y="1927543"/>
                  <a:pt x="6334804" y="2486820"/>
                  <a:pt x="6334804" y="3141029"/>
                </a:cubicBezTo>
                <a:cubicBezTo>
                  <a:pt x="6334804" y="3993358"/>
                  <a:pt x="5645611" y="4684714"/>
                  <a:pt x="4793404" y="4684714"/>
                </a:cubicBezTo>
                <a:cubicBezTo>
                  <a:pt x="4793404" y="4684714"/>
                  <a:pt x="4793404" y="4684714"/>
                  <a:pt x="1411402" y="4684714"/>
                </a:cubicBezTo>
                <a:cubicBezTo>
                  <a:pt x="631417" y="4684714"/>
                  <a:pt x="0" y="4051143"/>
                  <a:pt x="0" y="3271045"/>
                </a:cubicBezTo>
                <a:cubicBezTo>
                  <a:pt x="0" y="2635410"/>
                  <a:pt x="420945" y="2096771"/>
                  <a:pt x="998712" y="1921352"/>
                </a:cubicBezTo>
                <a:cubicBezTo>
                  <a:pt x="971887" y="1803718"/>
                  <a:pt x="955379" y="1681957"/>
                  <a:pt x="955379" y="1558132"/>
                </a:cubicBezTo>
                <a:cubicBezTo>
                  <a:pt x="955379" y="697548"/>
                  <a:pt x="1652827" y="0"/>
                  <a:pt x="2513287" y="0"/>
                </a:cubicBezTo>
                <a:close/>
              </a:path>
            </a:pathLst>
          </a:custGeom>
          <a:solidFill>
            <a:schemeClr val="accent1"/>
          </a:solidFill>
        </p:spPr>
        <p:txBody>
          <a:bodyPr wrap="square" tIns="684000" anchor="ctr">
            <a:noAutofit/>
          </a:bodyPr>
          <a:lstStyle>
            <a:lvl1pPr marL="0" indent="0" algn="ctr">
              <a:buNone/>
              <a:defRPr sz="3600">
                <a:solidFill>
                  <a:schemeClr val="bg1"/>
                </a:solidFill>
              </a:defRPr>
            </a:lvl1pPr>
            <a:lvl2pPr marL="180975" indent="0" algn="ctr">
              <a:buNone/>
              <a:defRPr/>
            </a:lvl2pPr>
            <a:lvl3pPr marL="355600" indent="0" algn="ctr">
              <a:buNone/>
              <a:defRPr/>
            </a:lvl3pPr>
            <a:lvl4pPr marL="536575" indent="0" algn="ctr">
              <a:buNone/>
              <a:defRPr/>
            </a:lvl4pPr>
            <a:lvl5pPr marL="719138" indent="0" algn="ctr">
              <a:buNone/>
              <a:defRPr/>
            </a:lvl5pPr>
          </a:lstStyle>
          <a:p>
            <a:pPr lvl="0"/>
            <a:r>
              <a:rPr lang="sv-SE"/>
              <a:t>Klicka här för att ändra format på bakgrundstexten</a:t>
            </a:r>
          </a:p>
        </p:txBody>
      </p:sp>
      <p:sp>
        <p:nvSpPr>
          <p:cNvPr id="2" name="Date Placeholder 1"/>
          <p:cNvSpPr>
            <a:spLocks noGrp="1"/>
          </p:cNvSpPr>
          <p:nvPr>
            <p:ph type="dt" sz="half" idx="14"/>
          </p:nvPr>
        </p:nvSpPr>
        <p:spPr/>
        <p:txBody>
          <a:bodyPr/>
          <a:lstStyle/>
          <a:p>
            <a:r>
              <a:rPr lang="sv-SE" noProof="0" dirty="0"/>
              <a:t>2019-05-20</a:t>
            </a:r>
          </a:p>
        </p:txBody>
      </p:sp>
      <p:sp>
        <p:nvSpPr>
          <p:cNvPr id="3" name="Footer Placeholder 2"/>
          <p:cNvSpPr>
            <a:spLocks noGrp="1"/>
          </p:cNvSpPr>
          <p:nvPr>
            <p:ph type="ftr" sz="quarter" idx="15"/>
          </p:nvPr>
        </p:nvSpPr>
        <p:spPr/>
        <p:txBody>
          <a:bodyPr/>
          <a:lstStyle/>
          <a:p>
            <a:endParaRPr lang="sv-SE" noProof="0" dirty="0"/>
          </a:p>
        </p:txBody>
      </p:sp>
    </p:spTree>
    <p:extLst>
      <p:ext uri="{BB962C8B-B14F-4D97-AF65-F5344CB8AC3E}">
        <p14:creationId xmlns:p14="http://schemas.microsoft.com/office/powerpoint/2010/main" val="104134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blå">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9D25663-0EB7-4F8A-92C7-C93119B9BF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4659" b="1899"/>
          <a:stretch/>
        </p:blipFill>
        <p:spPr>
          <a:xfrm>
            <a:off x="4370400" y="4068000"/>
            <a:ext cx="7821600" cy="2790000"/>
          </a:xfrm>
          <a:prstGeom prst="rect">
            <a:avLst/>
          </a:prstGeom>
        </p:spPr>
      </p:pic>
      <p:sp>
        <p:nvSpPr>
          <p:cNvPr id="8" name="Rubrik 7"/>
          <p:cNvSpPr>
            <a:spLocks noGrp="1"/>
          </p:cNvSpPr>
          <p:nvPr>
            <p:ph type="title"/>
          </p:nvPr>
        </p:nvSpPr>
        <p:spPr/>
        <p:txBody>
          <a:bodyPr>
            <a:normAutofit/>
          </a:bodyPr>
          <a:lstStyle>
            <a:lvl1pPr>
              <a:defRPr sz="4400"/>
            </a:lvl1pPr>
          </a:lstStyle>
          <a:p>
            <a:r>
              <a:rPr lang="sv-SE"/>
              <a:t>Klicka här för att ändra mall för rubrikformat</a:t>
            </a:r>
          </a:p>
        </p:txBody>
      </p:sp>
      <p:sp>
        <p:nvSpPr>
          <p:cNvPr id="3" name="Underrubrik 2"/>
          <p:cNvSpPr>
            <a:spLocks noGrp="1"/>
          </p:cNvSpPr>
          <p:nvPr>
            <p:ph type="subTitle" idx="1"/>
          </p:nvPr>
        </p:nvSpPr>
        <p:spPr>
          <a:xfrm>
            <a:off x="575733" y="2085931"/>
            <a:ext cx="8534400" cy="1752600"/>
          </a:xfrm>
        </p:spPr>
        <p:txBody>
          <a:bodyPr>
            <a:normAutofit/>
          </a:bodyPr>
          <a:lstStyle>
            <a:lvl1pPr marL="0" indent="0" algn="l">
              <a:buNone/>
              <a:defRPr sz="1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7" name="Freeform 8">
            <a:extLst>
              <a:ext uri="{FF2B5EF4-FFF2-40B4-BE49-F238E27FC236}">
                <a16:creationId xmlns:a16="http://schemas.microsoft.com/office/drawing/2014/main" id="{CA8BB441-5810-4BED-A2A0-4C448C0F463A}"/>
              </a:ext>
            </a:extLst>
          </p:cNvPr>
          <p:cNvSpPr>
            <a:spLocks noChangeAspect="1" noEditPoints="1"/>
          </p:cNvSpPr>
          <p:nvPr userDrawn="1"/>
        </p:nvSpPr>
        <p:spPr bwMode="auto">
          <a:xfrm>
            <a:off x="10502086" y="6348214"/>
            <a:ext cx="1117451" cy="242015"/>
          </a:xfrm>
          <a:custGeom>
            <a:avLst/>
            <a:gdLst>
              <a:gd name="T0" fmla="*/ 309 w 567"/>
              <a:gd name="T1" fmla="*/ 47 h 123"/>
              <a:gd name="T2" fmla="*/ 345 w 567"/>
              <a:gd name="T3" fmla="*/ 57 h 123"/>
              <a:gd name="T4" fmla="*/ 350 w 567"/>
              <a:gd name="T5" fmla="*/ 38 h 123"/>
              <a:gd name="T6" fmla="*/ 335 w 567"/>
              <a:gd name="T7" fmla="*/ 41 h 123"/>
              <a:gd name="T8" fmla="*/ 302 w 567"/>
              <a:gd name="T9" fmla="*/ 78 h 123"/>
              <a:gd name="T10" fmla="*/ 309 w 567"/>
              <a:gd name="T11" fmla="*/ 111 h 123"/>
              <a:gd name="T12" fmla="*/ 296 w 567"/>
              <a:gd name="T13" fmla="*/ 94 h 123"/>
              <a:gd name="T14" fmla="*/ 300 w 567"/>
              <a:gd name="T15" fmla="*/ 116 h 123"/>
              <a:gd name="T16" fmla="*/ 326 w 567"/>
              <a:gd name="T17" fmla="*/ 122 h 123"/>
              <a:gd name="T18" fmla="*/ 405 w 567"/>
              <a:gd name="T19" fmla="*/ 106 h 123"/>
              <a:gd name="T20" fmla="*/ 404 w 567"/>
              <a:gd name="T21" fmla="*/ 74 h 123"/>
              <a:gd name="T22" fmla="*/ 430 w 567"/>
              <a:gd name="T23" fmla="*/ 115 h 123"/>
              <a:gd name="T24" fmla="*/ 405 w 567"/>
              <a:gd name="T25" fmla="*/ 37 h 123"/>
              <a:gd name="T26" fmla="*/ 373 w 567"/>
              <a:gd name="T27" fmla="*/ 69 h 123"/>
              <a:gd name="T28" fmla="*/ 379 w 567"/>
              <a:gd name="T29" fmla="*/ 48 h 123"/>
              <a:gd name="T30" fmla="*/ 406 w 567"/>
              <a:gd name="T31" fmla="*/ 68 h 123"/>
              <a:gd name="T32" fmla="*/ 375 w 567"/>
              <a:gd name="T33" fmla="*/ 121 h 123"/>
              <a:gd name="T34" fmla="*/ 406 w 567"/>
              <a:gd name="T35" fmla="*/ 111 h 123"/>
              <a:gd name="T36" fmla="*/ 434 w 567"/>
              <a:gd name="T37" fmla="*/ 113 h 123"/>
              <a:gd name="T38" fmla="*/ 558 w 567"/>
              <a:gd name="T39" fmla="*/ 60 h 123"/>
              <a:gd name="T40" fmla="*/ 512 w 567"/>
              <a:gd name="T41" fmla="*/ 54 h 123"/>
              <a:gd name="T42" fmla="*/ 469 w 567"/>
              <a:gd name="T43" fmla="*/ 51 h 123"/>
              <a:gd name="T44" fmla="*/ 435 w 567"/>
              <a:gd name="T45" fmla="*/ 39 h 123"/>
              <a:gd name="T46" fmla="*/ 446 w 567"/>
              <a:gd name="T47" fmla="*/ 105 h 123"/>
              <a:gd name="T48" fmla="*/ 475 w 567"/>
              <a:gd name="T49" fmla="*/ 120 h 123"/>
              <a:gd name="T50" fmla="*/ 467 w 567"/>
              <a:gd name="T51" fmla="*/ 59 h 123"/>
              <a:gd name="T52" fmla="*/ 491 w 567"/>
              <a:gd name="T53" fmla="*/ 59 h 123"/>
              <a:gd name="T54" fmla="*/ 483 w 567"/>
              <a:gd name="T55" fmla="*/ 120 h 123"/>
              <a:gd name="T56" fmla="*/ 512 w 567"/>
              <a:gd name="T57" fmla="*/ 106 h 123"/>
              <a:gd name="T58" fmla="*/ 529 w 567"/>
              <a:gd name="T59" fmla="*/ 47 h 123"/>
              <a:gd name="T60" fmla="*/ 529 w 567"/>
              <a:gd name="T61" fmla="*/ 118 h 123"/>
              <a:gd name="T62" fmla="*/ 567 w 567"/>
              <a:gd name="T63" fmla="*/ 118 h 123"/>
              <a:gd name="T64" fmla="*/ 253 w 567"/>
              <a:gd name="T65" fmla="*/ 67 h 123"/>
              <a:gd name="T66" fmla="*/ 288 w 567"/>
              <a:gd name="T67" fmla="*/ 39 h 123"/>
              <a:gd name="T68" fmla="*/ 263 w 567"/>
              <a:gd name="T69" fmla="*/ 48 h 123"/>
              <a:gd name="T70" fmla="*/ 234 w 567"/>
              <a:gd name="T71" fmla="*/ 0 h 123"/>
              <a:gd name="T72" fmla="*/ 213 w 567"/>
              <a:gd name="T73" fmla="*/ 15 h 123"/>
              <a:gd name="T74" fmla="*/ 202 w 567"/>
              <a:gd name="T75" fmla="*/ 120 h 123"/>
              <a:gd name="T76" fmla="*/ 234 w 567"/>
              <a:gd name="T77" fmla="*/ 106 h 123"/>
              <a:gd name="T78" fmla="*/ 256 w 567"/>
              <a:gd name="T79" fmla="*/ 108 h 123"/>
              <a:gd name="T80" fmla="*/ 253 w 567"/>
              <a:gd name="T81" fmla="*/ 120 h 123"/>
              <a:gd name="T82" fmla="*/ 275 w 567"/>
              <a:gd name="T83" fmla="*/ 101 h 123"/>
              <a:gd name="T84" fmla="*/ 157 w 567"/>
              <a:gd name="T85" fmla="*/ 0 h 123"/>
              <a:gd name="T86" fmla="*/ 168 w 567"/>
              <a:gd name="T87" fmla="*/ 107 h 123"/>
              <a:gd name="T88" fmla="*/ 199 w 567"/>
              <a:gd name="T89" fmla="*/ 120 h 123"/>
              <a:gd name="T90" fmla="*/ 45 w 567"/>
              <a:gd name="T91" fmla="*/ 58 h 123"/>
              <a:gd name="T92" fmla="*/ 61 w 567"/>
              <a:gd name="T93" fmla="*/ 3 h 123"/>
              <a:gd name="T94" fmla="*/ 95 w 567"/>
              <a:gd name="T95" fmla="*/ 0 h 123"/>
              <a:gd name="T96" fmla="*/ 18 w 567"/>
              <a:gd name="T97" fmla="*/ 19 h 123"/>
              <a:gd name="T98" fmla="*/ 0 w 567"/>
              <a:gd name="T99" fmla="*/ 121 h 123"/>
              <a:gd name="T100" fmla="*/ 44 w 567"/>
              <a:gd name="T101" fmla="*/ 114 h 123"/>
              <a:gd name="T102" fmla="*/ 43 w 567"/>
              <a:gd name="T103" fmla="*/ 62 h 123"/>
              <a:gd name="T104" fmla="*/ 72 w 567"/>
              <a:gd name="T105" fmla="*/ 32 h 123"/>
              <a:gd name="T106" fmla="*/ 135 w 567"/>
              <a:gd name="T107" fmla="*/ 84 h 123"/>
              <a:gd name="T108" fmla="*/ 119 w 567"/>
              <a:gd name="T109" fmla="*/ 41 h 123"/>
              <a:gd name="T110" fmla="*/ 82 w 567"/>
              <a:gd name="T111" fmla="*/ 79 h 123"/>
              <a:gd name="T112" fmla="*/ 119 w 567"/>
              <a:gd name="T113" fmla="*/ 3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123">
                <a:moveTo>
                  <a:pt x="348" y="80"/>
                </a:moveTo>
                <a:cubicBezTo>
                  <a:pt x="343" y="76"/>
                  <a:pt x="333" y="72"/>
                  <a:pt x="326" y="68"/>
                </a:cubicBezTo>
                <a:cubicBezTo>
                  <a:pt x="319" y="65"/>
                  <a:pt x="303" y="59"/>
                  <a:pt x="309" y="47"/>
                </a:cubicBezTo>
                <a:cubicBezTo>
                  <a:pt x="312" y="41"/>
                  <a:pt x="321" y="40"/>
                  <a:pt x="326" y="42"/>
                </a:cubicBezTo>
                <a:cubicBezTo>
                  <a:pt x="332" y="43"/>
                  <a:pt x="337" y="46"/>
                  <a:pt x="340" y="50"/>
                </a:cubicBezTo>
                <a:cubicBezTo>
                  <a:pt x="342" y="52"/>
                  <a:pt x="344" y="54"/>
                  <a:pt x="345" y="57"/>
                </a:cubicBezTo>
                <a:cubicBezTo>
                  <a:pt x="347" y="60"/>
                  <a:pt x="349" y="65"/>
                  <a:pt x="349" y="65"/>
                </a:cubicBezTo>
                <a:cubicBezTo>
                  <a:pt x="350" y="65"/>
                  <a:pt x="350" y="65"/>
                  <a:pt x="350" y="65"/>
                </a:cubicBezTo>
                <a:cubicBezTo>
                  <a:pt x="350" y="38"/>
                  <a:pt x="350" y="38"/>
                  <a:pt x="350" y="38"/>
                </a:cubicBezTo>
                <a:cubicBezTo>
                  <a:pt x="349" y="38"/>
                  <a:pt x="349" y="38"/>
                  <a:pt x="349" y="38"/>
                </a:cubicBezTo>
                <a:cubicBezTo>
                  <a:pt x="347" y="41"/>
                  <a:pt x="345" y="43"/>
                  <a:pt x="342" y="43"/>
                </a:cubicBezTo>
                <a:cubicBezTo>
                  <a:pt x="340" y="43"/>
                  <a:pt x="338" y="42"/>
                  <a:pt x="335" y="41"/>
                </a:cubicBezTo>
                <a:cubicBezTo>
                  <a:pt x="331" y="39"/>
                  <a:pt x="326" y="37"/>
                  <a:pt x="320" y="36"/>
                </a:cubicBezTo>
                <a:cubicBezTo>
                  <a:pt x="300" y="35"/>
                  <a:pt x="292" y="50"/>
                  <a:pt x="293" y="61"/>
                </a:cubicBezTo>
                <a:cubicBezTo>
                  <a:pt x="293" y="68"/>
                  <a:pt x="296" y="73"/>
                  <a:pt x="302" y="78"/>
                </a:cubicBezTo>
                <a:cubicBezTo>
                  <a:pt x="311" y="85"/>
                  <a:pt x="318" y="87"/>
                  <a:pt x="330" y="93"/>
                </a:cubicBezTo>
                <a:cubicBezTo>
                  <a:pt x="344" y="101"/>
                  <a:pt x="339" y="112"/>
                  <a:pt x="332" y="115"/>
                </a:cubicBezTo>
                <a:cubicBezTo>
                  <a:pt x="326" y="117"/>
                  <a:pt x="318" y="116"/>
                  <a:pt x="309" y="111"/>
                </a:cubicBezTo>
                <a:cubicBezTo>
                  <a:pt x="307" y="109"/>
                  <a:pt x="304" y="107"/>
                  <a:pt x="302" y="103"/>
                </a:cubicBezTo>
                <a:cubicBezTo>
                  <a:pt x="300" y="101"/>
                  <a:pt x="299" y="98"/>
                  <a:pt x="298" y="94"/>
                </a:cubicBezTo>
                <a:cubicBezTo>
                  <a:pt x="296" y="94"/>
                  <a:pt x="296" y="94"/>
                  <a:pt x="296" y="94"/>
                </a:cubicBezTo>
                <a:cubicBezTo>
                  <a:pt x="296" y="121"/>
                  <a:pt x="296" y="121"/>
                  <a:pt x="296" y="121"/>
                </a:cubicBezTo>
                <a:cubicBezTo>
                  <a:pt x="298" y="121"/>
                  <a:pt x="298" y="121"/>
                  <a:pt x="298" y="121"/>
                </a:cubicBezTo>
                <a:cubicBezTo>
                  <a:pt x="299" y="118"/>
                  <a:pt x="299" y="117"/>
                  <a:pt x="300" y="116"/>
                </a:cubicBezTo>
                <a:cubicBezTo>
                  <a:pt x="301" y="115"/>
                  <a:pt x="304" y="113"/>
                  <a:pt x="308" y="115"/>
                </a:cubicBezTo>
                <a:cubicBezTo>
                  <a:pt x="312" y="117"/>
                  <a:pt x="315" y="119"/>
                  <a:pt x="317" y="120"/>
                </a:cubicBezTo>
                <a:cubicBezTo>
                  <a:pt x="322" y="121"/>
                  <a:pt x="324" y="122"/>
                  <a:pt x="326" y="122"/>
                </a:cubicBezTo>
                <a:cubicBezTo>
                  <a:pt x="341" y="123"/>
                  <a:pt x="356" y="114"/>
                  <a:pt x="356" y="97"/>
                </a:cubicBezTo>
                <a:cubicBezTo>
                  <a:pt x="356" y="91"/>
                  <a:pt x="352" y="85"/>
                  <a:pt x="348" y="80"/>
                </a:cubicBezTo>
                <a:moveTo>
                  <a:pt x="405" y="106"/>
                </a:moveTo>
                <a:cubicBezTo>
                  <a:pt x="398" y="110"/>
                  <a:pt x="392" y="112"/>
                  <a:pt x="388" y="111"/>
                </a:cubicBezTo>
                <a:cubicBezTo>
                  <a:pt x="380" y="110"/>
                  <a:pt x="378" y="101"/>
                  <a:pt x="379" y="95"/>
                </a:cubicBezTo>
                <a:cubicBezTo>
                  <a:pt x="382" y="86"/>
                  <a:pt x="391" y="80"/>
                  <a:pt x="404" y="74"/>
                </a:cubicBezTo>
                <a:cubicBezTo>
                  <a:pt x="406" y="73"/>
                  <a:pt x="406" y="73"/>
                  <a:pt x="406" y="73"/>
                </a:cubicBezTo>
                <a:lnTo>
                  <a:pt x="405" y="106"/>
                </a:lnTo>
                <a:close/>
                <a:moveTo>
                  <a:pt x="430" y="115"/>
                </a:moveTo>
                <a:cubicBezTo>
                  <a:pt x="427" y="115"/>
                  <a:pt x="427" y="111"/>
                  <a:pt x="427" y="105"/>
                </a:cubicBezTo>
                <a:cubicBezTo>
                  <a:pt x="427" y="65"/>
                  <a:pt x="427" y="65"/>
                  <a:pt x="427" y="65"/>
                </a:cubicBezTo>
                <a:cubicBezTo>
                  <a:pt x="428" y="48"/>
                  <a:pt x="425" y="39"/>
                  <a:pt x="405" y="37"/>
                </a:cubicBezTo>
                <a:cubicBezTo>
                  <a:pt x="388" y="35"/>
                  <a:pt x="374" y="42"/>
                  <a:pt x="369" y="46"/>
                </a:cubicBezTo>
                <a:cubicBezTo>
                  <a:pt x="363" y="52"/>
                  <a:pt x="362" y="57"/>
                  <a:pt x="362" y="59"/>
                </a:cubicBezTo>
                <a:cubicBezTo>
                  <a:pt x="363" y="65"/>
                  <a:pt x="367" y="69"/>
                  <a:pt x="373" y="69"/>
                </a:cubicBezTo>
                <a:cubicBezTo>
                  <a:pt x="379" y="69"/>
                  <a:pt x="384" y="65"/>
                  <a:pt x="384" y="61"/>
                </a:cubicBezTo>
                <a:cubicBezTo>
                  <a:pt x="384" y="57"/>
                  <a:pt x="382" y="56"/>
                  <a:pt x="381" y="54"/>
                </a:cubicBezTo>
                <a:cubicBezTo>
                  <a:pt x="380" y="52"/>
                  <a:pt x="379" y="51"/>
                  <a:pt x="379" y="48"/>
                </a:cubicBezTo>
                <a:cubicBezTo>
                  <a:pt x="379" y="44"/>
                  <a:pt x="386" y="41"/>
                  <a:pt x="395" y="40"/>
                </a:cubicBezTo>
                <a:cubicBezTo>
                  <a:pt x="402" y="40"/>
                  <a:pt x="406" y="46"/>
                  <a:pt x="406" y="54"/>
                </a:cubicBezTo>
                <a:cubicBezTo>
                  <a:pt x="406" y="68"/>
                  <a:pt x="406" y="68"/>
                  <a:pt x="406" y="68"/>
                </a:cubicBezTo>
                <a:cubicBezTo>
                  <a:pt x="406" y="68"/>
                  <a:pt x="398" y="71"/>
                  <a:pt x="381" y="79"/>
                </a:cubicBezTo>
                <a:cubicBezTo>
                  <a:pt x="367" y="85"/>
                  <a:pt x="361" y="93"/>
                  <a:pt x="360" y="101"/>
                </a:cubicBezTo>
                <a:cubicBezTo>
                  <a:pt x="359" y="112"/>
                  <a:pt x="366" y="120"/>
                  <a:pt x="375" y="121"/>
                </a:cubicBezTo>
                <a:cubicBezTo>
                  <a:pt x="382" y="123"/>
                  <a:pt x="388" y="121"/>
                  <a:pt x="396" y="116"/>
                </a:cubicBezTo>
                <a:cubicBezTo>
                  <a:pt x="399" y="115"/>
                  <a:pt x="406" y="110"/>
                  <a:pt x="406" y="110"/>
                </a:cubicBezTo>
                <a:cubicBezTo>
                  <a:pt x="406" y="111"/>
                  <a:pt x="406" y="111"/>
                  <a:pt x="406" y="111"/>
                </a:cubicBezTo>
                <a:cubicBezTo>
                  <a:pt x="406" y="117"/>
                  <a:pt x="412" y="121"/>
                  <a:pt x="417" y="122"/>
                </a:cubicBezTo>
                <a:cubicBezTo>
                  <a:pt x="422" y="122"/>
                  <a:pt x="429" y="122"/>
                  <a:pt x="436" y="115"/>
                </a:cubicBezTo>
                <a:cubicBezTo>
                  <a:pt x="434" y="113"/>
                  <a:pt x="434" y="113"/>
                  <a:pt x="434" y="113"/>
                </a:cubicBezTo>
                <a:cubicBezTo>
                  <a:pt x="433" y="114"/>
                  <a:pt x="432" y="115"/>
                  <a:pt x="430" y="115"/>
                </a:cubicBezTo>
                <a:moveTo>
                  <a:pt x="558" y="108"/>
                </a:moveTo>
                <a:cubicBezTo>
                  <a:pt x="558" y="60"/>
                  <a:pt x="558" y="60"/>
                  <a:pt x="558" y="60"/>
                </a:cubicBezTo>
                <a:cubicBezTo>
                  <a:pt x="558" y="47"/>
                  <a:pt x="551" y="37"/>
                  <a:pt x="539" y="37"/>
                </a:cubicBezTo>
                <a:cubicBezTo>
                  <a:pt x="529" y="37"/>
                  <a:pt x="520" y="43"/>
                  <a:pt x="514" y="52"/>
                </a:cubicBezTo>
                <a:cubicBezTo>
                  <a:pt x="512" y="54"/>
                  <a:pt x="512" y="54"/>
                  <a:pt x="512" y="54"/>
                </a:cubicBezTo>
                <a:cubicBezTo>
                  <a:pt x="512" y="52"/>
                  <a:pt x="512" y="52"/>
                  <a:pt x="512" y="52"/>
                </a:cubicBezTo>
                <a:cubicBezTo>
                  <a:pt x="510" y="43"/>
                  <a:pt x="502" y="37"/>
                  <a:pt x="492" y="37"/>
                </a:cubicBezTo>
                <a:cubicBezTo>
                  <a:pt x="483" y="37"/>
                  <a:pt x="476" y="42"/>
                  <a:pt x="469" y="51"/>
                </a:cubicBezTo>
                <a:cubicBezTo>
                  <a:pt x="467" y="54"/>
                  <a:pt x="467" y="54"/>
                  <a:pt x="467" y="54"/>
                </a:cubicBezTo>
                <a:cubicBezTo>
                  <a:pt x="467" y="39"/>
                  <a:pt x="467" y="39"/>
                  <a:pt x="467" y="39"/>
                </a:cubicBezTo>
                <a:cubicBezTo>
                  <a:pt x="435" y="39"/>
                  <a:pt x="435" y="39"/>
                  <a:pt x="435" y="39"/>
                </a:cubicBezTo>
                <a:cubicBezTo>
                  <a:pt x="435" y="41"/>
                  <a:pt x="435" y="41"/>
                  <a:pt x="435" y="41"/>
                </a:cubicBezTo>
                <a:cubicBezTo>
                  <a:pt x="444" y="42"/>
                  <a:pt x="445" y="46"/>
                  <a:pt x="445" y="54"/>
                </a:cubicBezTo>
                <a:cubicBezTo>
                  <a:pt x="446" y="105"/>
                  <a:pt x="446" y="105"/>
                  <a:pt x="446" y="105"/>
                </a:cubicBezTo>
                <a:cubicBezTo>
                  <a:pt x="446" y="113"/>
                  <a:pt x="445" y="117"/>
                  <a:pt x="436" y="118"/>
                </a:cubicBezTo>
                <a:cubicBezTo>
                  <a:pt x="436" y="120"/>
                  <a:pt x="436" y="120"/>
                  <a:pt x="436" y="120"/>
                </a:cubicBezTo>
                <a:cubicBezTo>
                  <a:pt x="475" y="120"/>
                  <a:pt x="475" y="120"/>
                  <a:pt x="475" y="120"/>
                </a:cubicBezTo>
                <a:cubicBezTo>
                  <a:pt x="475" y="118"/>
                  <a:pt x="475" y="118"/>
                  <a:pt x="475" y="118"/>
                </a:cubicBezTo>
                <a:cubicBezTo>
                  <a:pt x="468" y="117"/>
                  <a:pt x="467" y="113"/>
                  <a:pt x="467" y="106"/>
                </a:cubicBezTo>
                <a:cubicBezTo>
                  <a:pt x="467" y="59"/>
                  <a:pt x="467" y="59"/>
                  <a:pt x="467" y="59"/>
                </a:cubicBezTo>
                <a:cubicBezTo>
                  <a:pt x="467" y="58"/>
                  <a:pt x="467" y="58"/>
                  <a:pt x="467" y="58"/>
                </a:cubicBezTo>
                <a:cubicBezTo>
                  <a:pt x="472" y="51"/>
                  <a:pt x="477" y="47"/>
                  <a:pt x="482" y="47"/>
                </a:cubicBezTo>
                <a:cubicBezTo>
                  <a:pt x="485" y="47"/>
                  <a:pt x="491" y="49"/>
                  <a:pt x="491" y="59"/>
                </a:cubicBezTo>
                <a:cubicBezTo>
                  <a:pt x="491" y="106"/>
                  <a:pt x="491" y="106"/>
                  <a:pt x="491" y="106"/>
                </a:cubicBezTo>
                <a:cubicBezTo>
                  <a:pt x="491" y="113"/>
                  <a:pt x="491" y="117"/>
                  <a:pt x="483" y="118"/>
                </a:cubicBezTo>
                <a:cubicBezTo>
                  <a:pt x="483" y="120"/>
                  <a:pt x="483" y="120"/>
                  <a:pt x="483" y="120"/>
                </a:cubicBezTo>
                <a:cubicBezTo>
                  <a:pt x="521" y="120"/>
                  <a:pt x="521" y="120"/>
                  <a:pt x="521" y="120"/>
                </a:cubicBezTo>
                <a:cubicBezTo>
                  <a:pt x="521" y="118"/>
                  <a:pt x="521" y="118"/>
                  <a:pt x="521" y="118"/>
                </a:cubicBezTo>
                <a:cubicBezTo>
                  <a:pt x="513" y="117"/>
                  <a:pt x="512" y="113"/>
                  <a:pt x="512" y="106"/>
                </a:cubicBezTo>
                <a:cubicBezTo>
                  <a:pt x="512" y="59"/>
                  <a:pt x="512" y="59"/>
                  <a:pt x="512" y="59"/>
                </a:cubicBezTo>
                <a:cubicBezTo>
                  <a:pt x="513" y="58"/>
                  <a:pt x="513" y="58"/>
                  <a:pt x="513" y="58"/>
                </a:cubicBezTo>
                <a:cubicBezTo>
                  <a:pt x="519" y="50"/>
                  <a:pt x="523" y="47"/>
                  <a:pt x="529" y="47"/>
                </a:cubicBezTo>
                <a:cubicBezTo>
                  <a:pt x="534" y="47"/>
                  <a:pt x="537" y="51"/>
                  <a:pt x="537" y="57"/>
                </a:cubicBezTo>
                <a:cubicBezTo>
                  <a:pt x="537" y="105"/>
                  <a:pt x="537" y="105"/>
                  <a:pt x="537" y="105"/>
                </a:cubicBezTo>
                <a:cubicBezTo>
                  <a:pt x="537" y="111"/>
                  <a:pt x="537" y="117"/>
                  <a:pt x="529" y="118"/>
                </a:cubicBezTo>
                <a:cubicBezTo>
                  <a:pt x="529" y="120"/>
                  <a:pt x="529" y="120"/>
                  <a:pt x="529" y="120"/>
                </a:cubicBezTo>
                <a:cubicBezTo>
                  <a:pt x="567" y="120"/>
                  <a:pt x="567" y="120"/>
                  <a:pt x="567" y="120"/>
                </a:cubicBezTo>
                <a:cubicBezTo>
                  <a:pt x="567" y="118"/>
                  <a:pt x="567" y="118"/>
                  <a:pt x="567" y="118"/>
                </a:cubicBezTo>
                <a:cubicBezTo>
                  <a:pt x="560" y="117"/>
                  <a:pt x="559" y="114"/>
                  <a:pt x="558" y="108"/>
                </a:cubicBezTo>
                <a:moveTo>
                  <a:pt x="275" y="101"/>
                </a:moveTo>
                <a:cubicBezTo>
                  <a:pt x="253" y="67"/>
                  <a:pt x="253" y="67"/>
                  <a:pt x="253" y="67"/>
                </a:cubicBezTo>
                <a:cubicBezTo>
                  <a:pt x="262" y="57"/>
                  <a:pt x="262" y="57"/>
                  <a:pt x="262" y="57"/>
                </a:cubicBezTo>
                <a:cubicBezTo>
                  <a:pt x="274" y="43"/>
                  <a:pt x="278" y="41"/>
                  <a:pt x="288" y="41"/>
                </a:cubicBezTo>
                <a:cubicBezTo>
                  <a:pt x="288" y="39"/>
                  <a:pt x="288" y="39"/>
                  <a:pt x="288" y="39"/>
                </a:cubicBezTo>
                <a:cubicBezTo>
                  <a:pt x="254" y="39"/>
                  <a:pt x="254" y="39"/>
                  <a:pt x="254" y="39"/>
                </a:cubicBezTo>
                <a:cubicBezTo>
                  <a:pt x="254" y="41"/>
                  <a:pt x="254" y="41"/>
                  <a:pt x="254" y="41"/>
                </a:cubicBezTo>
                <a:cubicBezTo>
                  <a:pt x="258" y="41"/>
                  <a:pt x="263" y="41"/>
                  <a:pt x="263" y="48"/>
                </a:cubicBezTo>
                <a:cubicBezTo>
                  <a:pt x="263" y="51"/>
                  <a:pt x="260" y="53"/>
                  <a:pt x="254" y="60"/>
                </a:cubicBezTo>
                <a:cubicBezTo>
                  <a:pt x="234" y="82"/>
                  <a:pt x="234" y="82"/>
                  <a:pt x="234" y="82"/>
                </a:cubicBezTo>
                <a:cubicBezTo>
                  <a:pt x="234" y="0"/>
                  <a:pt x="234" y="0"/>
                  <a:pt x="234" y="0"/>
                </a:cubicBezTo>
                <a:cubicBezTo>
                  <a:pt x="202" y="0"/>
                  <a:pt x="202" y="0"/>
                  <a:pt x="202" y="0"/>
                </a:cubicBezTo>
                <a:cubicBezTo>
                  <a:pt x="202" y="2"/>
                  <a:pt x="202" y="2"/>
                  <a:pt x="202" y="2"/>
                </a:cubicBezTo>
                <a:cubicBezTo>
                  <a:pt x="211" y="2"/>
                  <a:pt x="213" y="5"/>
                  <a:pt x="213" y="15"/>
                </a:cubicBezTo>
                <a:cubicBezTo>
                  <a:pt x="213" y="105"/>
                  <a:pt x="213" y="105"/>
                  <a:pt x="213" y="105"/>
                </a:cubicBezTo>
                <a:cubicBezTo>
                  <a:pt x="213" y="113"/>
                  <a:pt x="211" y="118"/>
                  <a:pt x="202" y="118"/>
                </a:cubicBezTo>
                <a:cubicBezTo>
                  <a:pt x="202" y="120"/>
                  <a:pt x="202" y="120"/>
                  <a:pt x="202" y="120"/>
                </a:cubicBezTo>
                <a:cubicBezTo>
                  <a:pt x="245" y="120"/>
                  <a:pt x="245" y="120"/>
                  <a:pt x="245" y="120"/>
                </a:cubicBezTo>
                <a:cubicBezTo>
                  <a:pt x="245" y="118"/>
                  <a:pt x="245" y="118"/>
                  <a:pt x="245" y="118"/>
                </a:cubicBezTo>
                <a:cubicBezTo>
                  <a:pt x="236" y="117"/>
                  <a:pt x="234" y="114"/>
                  <a:pt x="234" y="106"/>
                </a:cubicBezTo>
                <a:cubicBezTo>
                  <a:pt x="234" y="89"/>
                  <a:pt x="234" y="89"/>
                  <a:pt x="234" y="89"/>
                </a:cubicBezTo>
                <a:cubicBezTo>
                  <a:pt x="240" y="82"/>
                  <a:pt x="240" y="82"/>
                  <a:pt x="240" y="82"/>
                </a:cubicBezTo>
                <a:cubicBezTo>
                  <a:pt x="256" y="108"/>
                  <a:pt x="256" y="108"/>
                  <a:pt x="256" y="108"/>
                </a:cubicBezTo>
                <a:cubicBezTo>
                  <a:pt x="257" y="110"/>
                  <a:pt x="258" y="113"/>
                  <a:pt x="258" y="114"/>
                </a:cubicBezTo>
                <a:cubicBezTo>
                  <a:pt x="258" y="117"/>
                  <a:pt x="256" y="118"/>
                  <a:pt x="253" y="118"/>
                </a:cubicBezTo>
                <a:cubicBezTo>
                  <a:pt x="253" y="120"/>
                  <a:pt x="253" y="120"/>
                  <a:pt x="253" y="120"/>
                </a:cubicBezTo>
                <a:cubicBezTo>
                  <a:pt x="292" y="120"/>
                  <a:pt x="292" y="120"/>
                  <a:pt x="292" y="120"/>
                </a:cubicBezTo>
                <a:cubicBezTo>
                  <a:pt x="292" y="118"/>
                  <a:pt x="292" y="118"/>
                  <a:pt x="292" y="118"/>
                </a:cubicBezTo>
                <a:cubicBezTo>
                  <a:pt x="286" y="118"/>
                  <a:pt x="283" y="114"/>
                  <a:pt x="275" y="101"/>
                </a:cubicBezTo>
                <a:moveTo>
                  <a:pt x="189" y="108"/>
                </a:moveTo>
                <a:cubicBezTo>
                  <a:pt x="189" y="0"/>
                  <a:pt x="189" y="0"/>
                  <a:pt x="189" y="0"/>
                </a:cubicBezTo>
                <a:cubicBezTo>
                  <a:pt x="157" y="0"/>
                  <a:pt x="157" y="0"/>
                  <a:pt x="157" y="0"/>
                </a:cubicBezTo>
                <a:cubicBezTo>
                  <a:pt x="157" y="2"/>
                  <a:pt x="157" y="2"/>
                  <a:pt x="157" y="2"/>
                </a:cubicBezTo>
                <a:cubicBezTo>
                  <a:pt x="166" y="2"/>
                  <a:pt x="168" y="5"/>
                  <a:pt x="168" y="14"/>
                </a:cubicBezTo>
                <a:cubicBezTo>
                  <a:pt x="168" y="107"/>
                  <a:pt x="168" y="107"/>
                  <a:pt x="168" y="107"/>
                </a:cubicBezTo>
                <a:cubicBezTo>
                  <a:pt x="168" y="114"/>
                  <a:pt x="165" y="118"/>
                  <a:pt x="157" y="118"/>
                </a:cubicBezTo>
                <a:cubicBezTo>
                  <a:pt x="157" y="120"/>
                  <a:pt x="157" y="120"/>
                  <a:pt x="157" y="120"/>
                </a:cubicBezTo>
                <a:cubicBezTo>
                  <a:pt x="199" y="120"/>
                  <a:pt x="199" y="120"/>
                  <a:pt x="199" y="120"/>
                </a:cubicBezTo>
                <a:cubicBezTo>
                  <a:pt x="199" y="118"/>
                  <a:pt x="199" y="118"/>
                  <a:pt x="199" y="118"/>
                </a:cubicBezTo>
                <a:cubicBezTo>
                  <a:pt x="192" y="118"/>
                  <a:pt x="189" y="115"/>
                  <a:pt x="189" y="108"/>
                </a:cubicBezTo>
                <a:moveTo>
                  <a:pt x="45" y="58"/>
                </a:moveTo>
                <a:cubicBezTo>
                  <a:pt x="40" y="58"/>
                  <a:pt x="40" y="58"/>
                  <a:pt x="40" y="58"/>
                </a:cubicBezTo>
                <a:cubicBezTo>
                  <a:pt x="40" y="3"/>
                  <a:pt x="40" y="3"/>
                  <a:pt x="40" y="3"/>
                </a:cubicBezTo>
                <a:cubicBezTo>
                  <a:pt x="61" y="3"/>
                  <a:pt x="61" y="3"/>
                  <a:pt x="61" y="3"/>
                </a:cubicBezTo>
                <a:cubicBezTo>
                  <a:pt x="81" y="3"/>
                  <a:pt x="90" y="11"/>
                  <a:pt x="93" y="30"/>
                </a:cubicBezTo>
                <a:cubicBezTo>
                  <a:pt x="95" y="30"/>
                  <a:pt x="95" y="30"/>
                  <a:pt x="95" y="30"/>
                </a:cubicBezTo>
                <a:cubicBezTo>
                  <a:pt x="95" y="0"/>
                  <a:pt x="95" y="0"/>
                  <a:pt x="95" y="0"/>
                </a:cubicBezTo>
                <a:cubicBezTo>
                  <a:pt x="0" y="0"/>
                  <a:pt x="0" y="0"/>
                  <a:pt x="0" y="0"/>
                </a:cubicBezTo>
                <a:cubicBezTo>
                  <a:pt x="0" y="2"/>
                  <a:pt x="0" y="2"/>
                  <a:pt x="0" y="2"/>
                </a:cubicBezTo>
                <a:cubicBezTo>
                  <a:pt x="14" y="1"/>
                  <a:pt x="18" y="5"/>
                  <a:pt x="18" y="19"/>
                </a:cubicBezTo>
                <a:cubicBezTo>
                  <a:pt x="18" y="101"/>
                  <a:pt x="18" y="101"/>
                  <a:pt x="18" y="101"/>
                </a:cubicBezTo>
                <a:cubicBezTo>
                  <a:pt x="18" y="113"/>
                  <a:pt x="15" y="119"/>
                  <a:pt x="0" y="118"/>
                </a:cubicBezTo>
                <a:cubicBezTo>
                  <a:pt x="0" y="121"/>
                  <a:pt x="0" y="121"/>
                  <a:pt x="0" y="121"/>
                </a:cubicBezTo>
                <a:cubicBezTo>
                  <a:pt x="57" y="121"/>
                  <a:pt x="57" y="121"/>
                  <a:pt x="57" y="121"/>
                </a:cubicBezTo>
                <a:cubicBezTo>
                  <a:pt x="57" y="118"/>
                  <a:pt x="57" y="118"/>
                  <a:pt x="57" y="118"/>
                </a:cubicBezTo>
                <a:cubicBezTo>
                  <a:pt x="49" y="118"/>
                  <a:pt x="46" y="117"/>
                  <a:pt x="44" y="114"/>
                </a:cubicBezTo>
                <a:cubicBezTo>
                  <a:pt x="41" y="112"/>
                  <a:pt x="40" y="108"/>
                  <a:pt x="40" y="101"/>
                </a:cubicBezTo>
                <a:cubicBezTo>
                  <a:pt x="40" y="62"/>
                  <a:pt x="40" y="62"/>
                  <a:pt x="40" y="62"/>
                </a:cubicBezTo>
                <a:cubicBezTo>
                  <a:pt x="43" y="62"/>
                  <a:pt x="43" y="62"/>
                  <a:pt x="43" y="62"/>
                </a:cubicBezTo>
                <a:cubicBezTo>
                  <a:pt x="60" y="62"/>
                  <a:pt x="69" y="71"/>
                  <a:pt x="70" y="89"/>
                </a:cubicBezTo>
                <a:cubicBezTo>
                  <a:pt x="72" y="89"/>
                  <a:pt x="72" y="89"/>
                  <a:pt x="72" y="89"/>
                </a:cubicBezTo>
                <a:cubicBezTo>
                  <a:pt x="72" y="32"/>
                  <a:pt x="72" y="32"/>
                  <a:pt x="72" y="32"/>
                </a:cubicBezTo>
                <a:cubicBezTo>
                  <a:pt x="70" y="32"/>
                  <a:pt x="70" y="32"/>
                  <a:pt x="70" y="32"/>
                </a:cubicBezTo>
                <a:cubicBezTo>
                  <a:pt x="70" y="48"/>
                  <a:pt x="60" y="58"/>
                  <a:pt x="45" y="58"/>
                </a:cubicBezTo>
                <a:moveTo>
                  <a:pt x="135" y="84"/>
                </a:moveTo>
                <a:cubicBezTo>
                  <a:pt x="135" y="109"/>
                  <a:pt x="129" y="118"/>
                  <a:pt x="119" y="118"/>
                </a:cubicBezTo>
                <a:cubicBezTo>
                  <a:pt x="109" y="118"/>
                  <a:pt x="104" y="105"/>
                  <a:pt x="104" y="75"/>
                </a:cubicBezTo>
                <a:cubicBezTo>
                  <a:pt x="104" y="50"/>
                  <a:pt x="110" y="41"/>
                  <a:pt x="119" y="41"/>
                </a:cubicBezTo>
                <a:cubicBezTo>
                  <a:pt x="132" y="41"/>
                  <a:pt x="135" y="56"/>
                  <a:pt x="135" y="84"/>
                </a:cubicBezTo>
                <a:moveTo>
                  <a:pt x="119" y="37"/>
                </a:moveTo>
                <a:cubicBezTo>
                  <a:pt x="101" y="37"/>
                  <a:pt x="82" y="50"/>
                  <a:pt x="82" y="79"/>
                </a:cubicBezTo>
                <a:cubicBezTo>
                  <a:pt x="82" y="111"/>
                  <a:pt x="104" y="122"/>
                  <a:pt x="120" y="122"/>
                </a:cubicBezTo>
                <a:cubicBezTo>
                  <a:pt x="136" y="122"/>
                  <a:pt x="157" y="111"/>
                  <a:pt x="157" y="79"/>
                </a:cubicBezTo>
                <a:cubicBezTo>
                  <a:pt x="157" y="50"/>
                  <a:pt x="139" y="37"/>
                  <a:pt x="119" y="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pic>
        <p:nvPicPr>
          <p:cNvPr id="12" name="Bildobjekt 11">
            <a:extLst>
              <a:ext uri="{FF2B5EF4-FFF2-40B4-BE49-F238E27FC236}">
                <a16:creationId xmlns:a16="http://schemas.microsoft.com/office/drawing/2014/main" id="{351275C2-767D-49D0-9542-EC7C75E9CC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7926"/>
          <a:stretch/>
        </p:blipFill>
        <p:spPr>
          <a:xfrm>
            <a:off x="1918800" y="4892400"/>
            <a:ext cx="8985441" cy="1965600"/>
          </a:xfrm>
          <a:prstGeom prst="rect">
            <a:avLst/>
          </a:prstGeom>
        </p:spPr>
      </p:pic>
    </p:spTree>
    <p:extLst>
      <p:ext uri="{BB962C8B-B14F-4D97-AF65-F5344CB8AC3E}">
        <p14:creationId xmlns:p14="http://schemas.microsoft.com/office/powerpoint/2010/main" val="3095183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dskap hjärta">
    <p:spTree>
      <p:nvGrpSpPr>
        <p:cNvPr id="1" name=""/>
        <p:cNvGrpSpPr/>
        <p:nvPr/>
      </p:nvGrpSpPr>
      <p:grpSpPr>
        <a:xfrm>
          <a:off x="0" y="0"/>
          <a:ext cx="0" cy="0"/>
          <a:chOff x="0" y="0"/>
          <a:chExt cx="0" cy="0"/>
        </a:xfrm>
      </p:grpSpPr>
      <p:sp>
        <p:nvSpPr>
          <p:cNvPr id="5" name="Freeform 6"/>
          <p:cNvSpPr>
            <a:spLocks/>
          </p:cNvSpPr>
          <p:nvPr userDrawn="1"/>
        </p:nvSpPr>
        <p:spPr bwMode="auto">
          <a:xfrm>
            <a:off x="1595143" y="3298680"/>
            <a:ext cx="4375213" cy="2426668"/>
          </a:xfrm>
          <a:custGeom>
            <a:avLst/>
            <a:gdLst>
              <a:gd name="T0" fmla="*/ 2594 w 3070"/>
              <a:gd name="T1" fmla="*/ 825 h 2270"/>
              <a:gd name="T2" fmla="*/ 2608 w 3070"/>
              <a:gd name="T3" fmla="*/ 712 h 2270"/>
              <a:gd name="T4" fmla="*/ 2120 w 3070"/>
              <a:gd name="T5" fmla="*/ 224 h 2270"/>
              <a:gd name="T6" fmla="*/ 1833 w 3070"/>
              <a:gd name="T7" fmla="*/ 318 h 2270"/>
              <a:gd name="T8" fmla="*/ 1218 w 3070"/>
              <a:gd name="T9" fmla="*/ 0 h 2270"/>
              <a:gd name="T10" fmla="*/ 463 w 3070"/>
              <a:gd name="T11" fmla="*/ 755 h 2270"/>
              <a:gd name="T12" fmla="*/ 484 w 3070"/>
              <a:gd name="T13" fmla="*/ 931 h 2270"/>
              <a:gd name="T14" fmla="*/ 0 w 3070"/>
              <a:gd name="T15" fmla="*/ 1585 h 2270"/>
              <a:gd name="T16" fmla="*/ 684 w 3070"/>
              <a:gd name="T17" fmla="*/ 2270 h 2270"/>
              <a:gd name="T18" fmla="*/ 2323 w 3070"/>
              <a:gd name="T19" fmla="*/ 2270 h 2270"/>
              <a:gd name="T20" fmla="*/ 3070 w 3070"/>
              <a:gd name="T21" fmla="*/ 1522 h 2270"/>
              <a:gd name="T22" fmla="*/ 2594 w 3070"/>
              <a:gd name="T23" fmla="*/ 825 h 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70" h="2270">
                <a:moveTo>
                  <a:pt x="2594" y="825"/>
                </a:moveTo>
                <a:cubicBezTo>
                  <a:pt x="2603" y="789"/>
                  <a:pt x="2608" y="751"/>
                  <a:pt x="2608" y="712"/>
                </a:cubicBezTo>
                <a:cubicBezTo>
                  <a:pt x="2608" y="442"/>
                  <a:pt x="2389" y="224"/>
                  <a:pt x="2120" y="224"/>
                </a:cubicBezTo>
                <a:cubicBezTo>
                  <a:pt x="2012" y="224"/>
                  <a:pt x="1913" y="259"/>
                  <a:pt x="1833" y="318"/>
                </a:cubicBezTo>
                <a:cubicBezTo>
                  <a:pt x="1696" y="126"/>
                  <a:pt x="1472" y="0"/>
                  <a:pt x="1218" y="0"/>
                </a:cubicBezTo>
                <a:cubicBezTo>
                  <a:pt x="801" y="0"/>
                  <a:pt x="463" y="338"/>
                  <a:pt x="463" y="755"/>
                </a:cubicBezTo>
                <a:cubicBezTo>
                  <a:pt x="463" y="815"/>
                  <a:pt x="471" y="874"/>
                  <a:pt x="484" y="931"/>
                </a:cubicBezTo>
                <a:cubicBezTo>
                  <a:pt x="204" y="1016"/>
                  <a:pt x="0" y="1277"/>
                  <a:pt x="0" y="1585"/>
                </a:cubicBezTo>
                <a:cubicBezTo>
                  <a:pt x="0" y="1963"/>
                  <a:pt x="306" y="2270"/>
                  <a:pt x="684" y="2270"/>
                </a:cubicBezTo>
                <a:cubicBezTo>
                  <a:pt x="2323" y="2270"/>
                  <a:pt x="2323" y="2270"/>
                  <a:pt x="2323" y="2270"/>
                </a:cubicBezTo>
                <a:cubicBezTo>
                  <a:pt x="2736" y="2270"/>
                  <a:pt x="3070" y="1935"/>
                  <a:pt x="3070" y="1522"/>
                </a:cubicBezTo>
                <a:cubicBezTo>
                  <a:pt x="3070" y="1205"/>
                  <a:pt x="2873" y="934"/>
                  <a:pt x="2594" y="825"/>
                </a:cubicBezTo>
              </a:path>
            </a:pathLst>
          </a:custGeom>
          <a:solidFill>
            <a:schemeClr val="bg1"/>
          </a:solidFill>
          <a:ln>
            <a:noFill/>
          </a:ln>
        </p:spPr>
        <p:txBody>
          <a:bodyPr vert="horz" wrap="square" lIns="91440" tIns="900000" rIns="91440" bIns="45720" numCol="1" anchor="ctr" anchorCtr="0" compatLnSpc="1">
            <a:prstTxWarp prst="textNoShape">
              <a:avLst/>
            </a:prstTxWarp>
          </a:bodyPr>
          <a:lstStyle/>
          <a:p>
            <a:pPr algn="ctr">
              <a:lnSpc>
                <a:spcPct val="110000"/>
              </a:lnSpc>
            </a:pPr>
            <a:endParaRPr lang="sv-SE" sz="3600" dirty="0">
              <a:solidFill>
                <a:schemeClr val="bg1"/>
              </a:solidFill>
            </a:endParaRPr>
          </a:p>
        </p:txBody>
      </p:sp>
      <p:sp>
        <p:nvSpPr>
          <p:cNvPr id="4" name="Platshållare för bildnummer 3"/>
          <p:cNvSpPr>
            <a:spLocks noGrp="1"/>
          </p:cNvSpPr>
          <p:nvPr>
            <p:ph type="sldNum" sz="quarter" idx="12"/>
          </p:nvPr>
        </p:nvSpPr>
        <p:spPr/>
        <p:txBody>
          <a:bodyPr/>
          <a:lstStyle/>
          <a:p>
            <a:fld id="{9C77FE8C-F1C2-4836-9107-962F8D87D201}" type="slidenum">
              <a:rPr lang="sv-SE" smtClean="0"/>
              <a:pPr/>
              <a:t>‹#›</a:t>
            </a:fld>
            <a:endParaRPr lang="sv-SE" dirty="0"/>
          </a:p>
        </p:txBody>
      </p:sp>
      <p:sp>
        <p:nvSpPr>
          <p:cNvPr id="9" name="Platshållare för text 8"/>
          <p:cNvSpPr>
            <a:spLocks noGrp="1"/>
          </p:cNvSpPr>
          <p:nvPr>
            <p:ph type="body" sz="quarter" idx="13"/>
          </p:nvPr>
        </p:nvSpPr>
        <p:spPr>
          <a:xfrm>
            <a:off x="3019406" y="522514"/>
            <a:ext cx="6238800" cy="5541284"/>
          </a:xfrm>
          <a:custGeom>
            <a:avLst/>
            <a:gdLst>
              <a:gd name="connsiteX0" fmla="*/ 1686149 w 6237432"/>
              <a:gd name="connsiteY0" fmla="*/ 0 h 5541284"/>
              <a:gd name="connsiteX1" fmla="*/ 3064926 w 6237432"/>
              <a:gd name="connsiteY1" fmla="*/ 742058 h 5541284"/>
              <a:gd name="connsiteX2" fmla="*/ 3117618 w 6237432"/>
              <a:gd name="connsiteY2" fmla="*/ 777185 h 5541284"/>
              <a:gd name="connsiteX3" fmla="*/ 3170311 w 6237432"/>
              <a:gd name="connsiteY3" fmla="*/ 742058 h 5541284"/>
              <a:gd name="connsiteX4" fmla="*/ 4549088 w 6237432"/>
              <a:gd name="connsiteY4" fmla="*/ 0 h 5541284"/>
              <a:gd name="connsiteX5" fmla="*/ 4698383 w 6237432"/>
              <a:gd name="connsiteY5" fmla="*/ 6586 h 5541284"/>
              <a:gd name="connsiteX6" fmla="*/ 6182545 w 6237432"/>
              <a:gd name="connsiteY6" fmla="*/ 1299699 h 5541284"/>
              <a:gd name="connsiteX7" fmla="*/ 6184740 w 6237432"/>
              <a:gd name="connsiteY7" fmla="*/ 1308481 h 5541284"/>
              <a:gd name="connsiteX8" fmla="*/ 6184740 w 6237432"/>
              <a:gd name="connsiteY8" fmla="*/ 1310676 h 5541284"/>
              <a:gd name="connsiteX9" fmla="*/ 6237432 w 6237432"/>
              <a:gd name="connsiteY9" fmla="*/ 1736591 h 5541284"/>
              <a:gd name="connsiteX10" fmla="*/ 5815895 w 6237432"/>
              <a:gd name="connsiteY10" fmla="*/ 3240466 h 5541284"/>
              <a:gd name="connsiteX11" fmla="*/ 3993625 w 6237432"/>
              <a:gd name="connsiteY11" fmla="*/ 5067070 h 5541284"/>
              <a:gd name="connsiteX12" fmla="*/ 3117618 w 6237432"/>
              <a:gd name="connsiteY12" fmla="*/ 5541284 h 5541284"/>
              <a:gd name="connsiteX13" fmla="*/ 2241612 w 6237432"/>
              <a:gd name="connsiteY13" fmla="*/ 5067070 h 5541284"/>
              <a:gd name="connsiteX14" fmla="*/ 419342 w 6237432"/>
              <a:gd name="connsiteY14" fmla="*/ 3240466 h 5541284"/>
              <a:gd name="connsiteX15" fmla="*/ 0 w 6237432"/>
              <a:gd name="connsiteY15" fmla="*/ 1736591 h 5541284"/>
              <a:gd name="connsiteX16" fmla="*/ 50497 w 6237432"/>
              <a:gd name="connsiteY16" fmla="*/ 1310676 h 5541284"/>
              <a:gd name="connsiteX17" fmla="*/ 50497 w 6237432"/>
              <a:gd name="connsiteY17" fmla="*/ 1308481 h 5541284"/>
              <a:gd name="connsiteX18" fmla="*/ 52692 w 6237432"/>
              <a:gd name="connsiteY18" fmla="*/ 1299699 h 5541284"/>
              <a:gd name="connsiteX19" fmla="*/ 1536854 w 6237432"/>
              <a:gd name="connsiteY19" fmla="*/ 6586 h 5541284"/>
              <a:gd name="connsiteX20" fmla="*/ 1686149 w 6237432"/>
              <a:gd name="connsiteY20" fmla="*/ 0 h 554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37432" h="5541284">
                <a:moveTo>
                  <a:pt x="1686149" y="0"/>
                </a:moveTo>
                <a:cubicBezTo>
                  <a:pt x="2256980" y="0"/>
                  <a:pt x="2761946" y="294189"/>
                  <a:pt x="3064926" y="742058"/>
                </a:cubicBezTo>
                <a:cubicBezTo>
                  <a:pt x="3075904" y="759621"/>
                  <a:pt x="3093468" y="781576"/>
                  <a:pt x="3117618" y="777185"/>
                </a:cubicBezTo>
                <a:cubicBezTo>
                  <a:pt x="3141769" y="781576"/>
                  <a:pt x="3159333" y="759621"/>
                  <a:pt x="3170311" y="742058"/>
                </a:cubicBezTo>
                <a:cubicBezTo>
                  <a:pt x="3475486" y="294189"/>
                  <a:pt x="3978257" y="0"/>
                  <a:pt x="4549088" y="0"/>
                </a:cubicBezTo>
                <a:cubicBezTo>
                  <a:pt x="4599585" y="0"/>
                  <a:pt x="4650082" y="2195"/>
                  <a:pt x="4698383" y="6586"/>
                </a:cubicBezTo>
                <a:cubicBezTo>
                  <a:pt x="5444855" y="39518"/>
                  <a:pt x="6015686" y="577400"/>
                  <a:pt x="6182545" y="1299699"/>
                </a:cubicBezTo>
                <a:cubicBezTo>
                  <a:pt x="6182545" y="1301894"/>
                  <a:pt x="6182545" y="1304090"/>
                  <a:pt x="6184740" y="1308481"/>
                </a:cubicBezTo>
                <a:cubicBezTo>
                  <a:pt x="6184740" y="1308481"/>
                  <a:pt x="6184740" y="1308481"/>
                  <a:pt x="6184740" y="1310676"/>
                </a:cubicBezTo>
                <a:cubicBezTo>
                  <a:pt x="6217673" y="1446793"/>
                  <a:pt x="6237432" y="1589497"/>
                  <a:pt x="6237432" y="1736591"/>
                </a:cubicBezTo>
                <a:cubicBezTo>
                  <a:pt x="6237432" y="2261301"/>
                  <a:pt x="6096920" y="2766251"/>
                  <a:pt x="5815895" y="3240466"/>
                </a:cubicBezTo>
                <a:cubicBezTo>
                  <a:pt x="5409727" y="3923247"/>
                  <a:pt x="4715947" y="4537969"/>
                  <a:pt x="3993625" y="5067070"/>
                </a:cubicBezTo>
                <a:cubicBezTo>
                  <a:pt x="3567697" y="5381017"/>
                  <a:pt x="3319605" y="5541284"/>
                  <a:pt x="3117618" y="5541284"/>
                </a:cubicBezTo>
                <a:cubicBezTo>
                  <a:pt x="2924414" y="5541284"/>
                  <a:pt x="2656562" y="5381017"/>
                  <a:pt x="2241612" y="5067070"/>
                </a:cubicBezTo>
                <a:cubicBezTo>
                  <a:pt x="1525877" y="4526992"/>
                  <a:pt x="825510" y="3923247"/>
                  <a:pt x="419342" y="3240466"/>
                </a:cubicBezTo>
                <a:cubicBezTo>
                  <a:pt x="138317" y="2766251"/>
                  <a:pt x="0" y="2261301"/>
                  <a:pt x="0" y="1736591"/>
                </a:cubicBezTo>
                <a:cubicBezTo>
                  <a:pt x="0" y="1589497"/>
                  <a:pt x="17564" y="1446793"/>
                  <a:pt x="50497" y="1310676"/>
                </a:cubicBezTo>
                <a:cubicBezTo>
                  <a:pt x="50497" y="1308481"/>
                  <a:pt x="50497" y="1308481"/>
                  <a:pt x="50497" y="1308481"/>
                </a:cubicBezTo>
                <a:cubicBezTo>
                  <a:pt x="52692" y="1304090"/>
                  <a:pt x="52692" y="1301894"/>
                  <a:pt x="52692" y="1299699"/>
                </a:cubicBezTo>
                <a:cubicBezTo>
                  <a:pt x="219551" y="577400"/>
                  <a:pt x="790382" y="39518"/>
                  <a:pt x="1536854" y="6586"/>
                </a:cubicBezTo>
                <a:cubicBezTo>
                  <a:pt x="1585155" y="2195"/>
                  <a:pt x="1635652" y="0"/>
                  <a:pt x="1686149" y="0"/>
                </a:cubicBezTo>
                <a:close/>
              </a:path>
            </a:pathLst>
          </a:custGeom>
          <a:solidFill>
            <a:schemeClr val="accent4"/>
          </a:solidFill>
        </p:spPr>
        <p:txBody>
          <a:bodyPr wrap="square" lIns="90000" tIns="0" rIns="90000" bIns="288000" anchor="ctr">
            <a:noAutofit/>
          </a:bodyPr>
          <a:lstStyle>
            <a:lvl1pPr marL="0" indent="0" algn="ctr">
              <a:buNone/>
              <a:defRPr sz="3600">
                <a:solidFill>
                  <a:schemeClr val="bg1"/>
                </a:solidFill>
              </a:defRPr>
            </a:lvl1pPr>
            <a:lvl2pPr marL="180975" indent="0" algn="ctr">
              <a:buNone/>
              <a:defRPr/>
            </a:lvl2pPr>
            <a:lvl3pPr marL="355600" indent="0" algn="ctr">
              <a:buNone/>
              <a:defRPr/>
            </a:lvl3pPr>
            <a:lvl4pPr marL="536575" indent="0" algn="ctr">
              <a:buNone/>
              <a:defRPr/>
            </a:lvl4pPr>
            <a:lvl5pPr marL="719138" indent="0" algn="ctr">
              <a:buNone/>
              <a:defRPr/>
            </a:lvl5pPr>
          </a:lstStyle>
          <a:p>
            <a:pPr lvl="0"/>
            <a:r>
              <a:rPr lang="sv-SE"/>
              <a:t>Klicka här för att ändra format på bakgrundstexten</a:t>
            </a:r>
          </a:p>
        </p:txBody>
      </p:sp>
      <p:sp>
        <p:nvSpPr>
          <p:cNvPr id="2" name="Date Placeholder 1"/>
          <p:cNvSpPr>
            <a:spLocks noGrp="1"/>
          </p:cNvSpPr>
          <p:nvPr>
            <p:ph type="dt" sz="half" idx="14"/>
          </p:nvPr>
        </p:nvSpPr>
        <p:spPr/>
        <p:txBody>
          <a:bodyPr/>
          <a:lstStyle/>
          <a:p>
            <a:r>
              <a:rPr lang="sv-SE" noProof="0" dirty="0"/>
              <a:t>2019-05-20</a:t>
            </a:r>
          </a:p>
        </p:txBody>
      </p:sp>
      <p:sp>
        <p:nvSpPr>
          <p:cNvPr id="3" name="Footer Placeholder 2"/>
          <p:cNvSpPr>
            <a:spLocks noGrp="1"/>
          </p:cNvSpPr>
          <p:nvPr>
            <p:ph type="ftr" sz="quarter" idx="15"/>
          </p:nvPr>
        </p:nvSpPr>
        <p:spPr/>
        <p:txBody>
          <a:bodyPr/>
          <a:lstStyle/>
          <a:p>
            <a:endParaRPr lang="sv-SE" noProof="0" dirty="0"/>
          </a:p>
        </p:txBody>
      </p:sp>
    </p:spTree>
    <p:extLst>
      <p:ext uri="{BB962C8B-B14F-4D97-AF65-F5344CB8AC3E}">
        <p14:creationId xmlns:p14="http://schemas.microsoft.com/office/powerpoint/2010/main" val="1881595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9C77FE8C-F1C2-4836-9107-962F8D87D201}" type="slidenum">
              <a:rPr lang="sv-SE" smtClean="0"/>
              <a:pPr/>
              <a:t>‹#›</a:t>
            </a:fld>
            <a:endParaRPr lang="sv-SE" dirty="0"/>
          </a:p>
        </p:txBody>
      </p:sp>
      <p:sp>
        <p:nvSpPr>
          <p:cNvPr id="2" name="Date Placeholder 1"/>
          <p:cNvSpPr>
            <a:spLocks noGrp="1"/>
          </p:cNvSpPr>
          <p:nvPr>
            <p:ph type="dt" sz="half" idx="13"/>
          </p:nvPr>
        </p:nvSpPr>
        <p:spPr/>
        <p:txBody>
          <a:bodyPr/>
          <a:lstStyle/>
          <a:p>
            <a:r>
              <a:rPr lang="sv-SE" noProof="0" dirty="0"/>
              <a:t>2019-05-20</a:t>
            </a:r>
          </a:p>
        </p:txBody>
      </p:sp>
      <p:sp>
        <p:nvSpPr>
          <p:cNvPr id="3" name="Footer Placeholder 2"/>
          <p:cNvSpPr>
            <a:spLocks noGrp="1"/>
          </p:cNvSpPr>
          <p:nvPr>
            <p:ph type="ftr" sz="quarter" idx="14"/>
          </p:nvPr>
        </p:nvSpPr>
        <p:spPr/>
        <p:txBody>
          <a:bodyPr/>
          <a:lstStyle/>
          <a:p>
            <a:endParaRPr lang="sv-SE" noProof="0" dirty="0"/>
          </a:p>
        </p:txBody>
      </p:sp>
    </p:spTree>
    <p:extLst>
      <p:ext uri="{BB962C8B-B14F-4D97-AF65-F5344CB8AC3E}">
        <p14:creationId xmlns:p14="http://schemas.microsoft.com/office/powerpoint/2010/main" val="4036954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Rubrikbild helbild">
    <p:spTree>
      <p:nvGrpSpPr>
        <p:cNvPr id="1" name=""/>
        <p:cNvGrpSpPr/>
        <p:nvPr/>
      </p:nvGrpSpPr>
      <p:grpSpPr>
        <a:xfrm>
          <a:off x="0" y="0"/>
          <a:ext cx="0" cy="0"/>
          <a:chOff x="0" y="0"/>
          <a:chExt cx="0" cy="0"/>
        </a:xfrm>
      </p:grpSpPr>
      <p:sp>
        <p:nvSpPr>
          <p:cNvPr id="8" name="Platshållare för bild 7">
            <a:extLst>
              <a:ext uri="{FF2B5EF4-FFF2-40B4-BE49-F238E27FC236}">
                <a16:creationId xmlns:a16="http://schemas.microsoft.com/office/drawing/2014/main" id="{BD44FD5C-5B3C-44B1-8421-1793349767AD}"/>
              </a:ext>
            </a:extLst>
          </p:cNvPr>
          <p:cNvSpPr>
            <a:spLocks noGrp="1"/>
          </p:cNvSpPr>
          <p:nvPr>
            <p:ph type="pic" sz="quarter" idx="13"/>
          </p:nvPr>
        </p:nvSpPr>
        <p:spPr>
          <a:xfrm>
            <a:off x="0" y="0"/>
            <a:ext cx="12192000" cy="6858000"/>
          </a:xfrm>
        </p:spPr>
        <p:txBody>
          <a:bodyPr anchor="t" anchorCtr="0"/>
          <a:lstStyle>
            <a:lvl1pPr marL="0" indent="0" algn="ctr">
              <a:buFontTx/>
              <a:buNone/>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41A18EF2-2D97-4F1B-B21E-AD1E806FA738}"/>
              </a:ext>
            </a:extLst>
          </p:cNvPr>
          <p:cNvSpPr>
            <a:spLocks noGrp="1"/>
          </p:cNvSpPr>
          <p:nvPr>
            <p:ph type="title"/>
          </p:nvPr>
        </p:nvSpPr>
        <p:spPr>
          <a:xfrm>
            <a:off x="-1" y="1683939"/>
            <a:ext cx="12191999" cy="1712042"/>
          </a:xfrm>
        </p:spPr>
        <p:txBody>
          <a:bodyPr/>
          <a:lstStyle>
            <a:lvl1pPr algn="ctr">
              <a:defRPr sz="5400">
                <a:solidFill>
                  <a:schemeClr val="accent1"/>
                </a:solidFill>
              </a:defRPr>
            </a:lvl1pPr>
          </a:lstStyle>
          <a:p>
            <a:r>
              <a:rPr lang="sv-SE"/>
              <a:t>Klicka här för att ändra mall för rubrikformat</a:t>
            </a:r>
            <a:endParaRPr lang="sv-SE" dirty="0"/>
          </a:p>
        </p:txBody>
      </p:sp>
      <p:sp>
        <p:nvSpPr>
          <p:cNvPr id="10" name="Platshållare för text 9">
            <a:extLst>
              <a:ext uri="{FF2B5EF4-FFF2-40B4-BE49-F238E27FC236}">
                <a16:creationId xmlns:a16="http://schemas.microsoft.com/office/drawing/2014/main" id="{81306936-857C-4E7B-A997-2A47C6DF019D}"/>
              </a:ext>
            </a:extLst>
          </p:cNvPr>
          <p:cNvSpPr>
            <a:spLocks noGrp="1"/>
          </p:cNvSpPr>
          <p:nvPr>
            <p:ph type="body" sz="quarter" idx="14"/>
          </p:nvPr>
        </p:nvSpPr>
        <p:spPr>
          <a:xfrm>
            <a:off x="0" y="3677493"/>
            <a:ext cx="12192000" cy="571603"/>
          </a:xfrm>
          <a:solidFill>
            <a:schemeClr val="bg1"/>
          </a:solidFill>
        </p:spPr>
        <p:txBody>
          <a:bodyPr numCol="1" spcCol="0" anchor="ctr" anchorCtr="0"/>
          <a:lstStyle>
            <a:lvl1pPr marL="0" indent="0" algn="ctr">
              <a:buFontTx/>
              <a:buNone/>
              <a:defRPr sz="2400"/>
            </a:lvl1pPr>
          </a:lstStyle>
          <a:p>
            <a:pPr lvl="0"/>
            <a:r>
              <a:rPr lang="sv-SE"/>
              <a:t>Klicka här för att ändra format på bakgrundstexten</a:t>
            </a:r>
          </a:p>
        </p:txBody>
      </p:sp>
      <p:sp>
        <p:nvSpPr>
          <p:cNvPr id="7" name="Platshållare för text 6">
            <a:extLst>
              <a:ext uri="{FF2B5EF4-FFF2-40B4-BE49-F238E27FC236}">
                <a16:creationId xmlns:a16="http://schemas.microsoft.com/office/drawing/2014/main" id="{C1A50E1E-06A2-4F32-AD38-C0080DC27AAD}"/>
              </a:ext>
            </a:extLst>
          </p:cNvPr>
          <p:cNvSpPr>
            <a:spLocks noGrp="1"/>
          </p:cNvSpPr>
          <p:nvPr>
            <p:ph type="body" sz="quarter" idx="15" hasCustomPrompt="1"/>
          </p:nvPr>
        </p:nvSpPr>
        <p:spPr>
          <a:xfrm>
            <a:off x="5400670" y="5102295"/>
            <a:ext cx="1390661" cy="774146"/>
          </a:xfrm>
          <a:blipFill>
            <a:blip r:embed="rId2"/>
            <a:stretch>
              <a:fillRect/>
            </a:stretch>
          </a:blipFill>
        </p:spPr>
        <p:txBody>
          <a:bodyPr/>
          <a:lstStyle>
            <a:lvl1pPr marL="0" indent="0">
              <a:buFontTx/>
              <a:buNone/>
              <a:defRPr/>
            </a:lvl1pPr>
          </a:lstStyle>
          <a:p>
            <a:pPr lvl="0"/>
            <a:r>
              <a:rPr lang="sv-SE" dirty="0"/>
              <a:t>
              </a:t>
            </a:r>
          </a:p>
        </p:txBody>
      </p:sp>
    </p:spTree>
    <p:extLst>
      <p:ext uri="{BB962C8B-B14F-4D97-AF65-F5344CB8AC3E}">
        <p14:creationId xmlns:p14="http://schemas.microsoft.com/office/powerpoint/2010/main" val="2114905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6"/>
          <p:cNvSpPr>
            <a:spLocks noGrp="1" noChangeArrowheads="1"/>
          </p:cNvSpPr>
          <p:nvPr>
            <p:ph type="sldNum" sz="quarter" idx="10"/>
          </p:nvPr>
        </p:nvSpPr>
        <p:spPr>
          <a:ln/>
        </p:spPr>
        <p:txBody>
          <a:bodyPr/>
          <a:lstStyle>
            <a:lvl1pPr>
              <a:defRPr/>
            </a:lvl1pPr>
          </a:lstStyle>
          <a:p>
            <a:pPr>
              <a:defRPr/>
            </a:pPr>
            <a:fld id="{58A3FF1B-1178-40E1-A7CB-022AC95A0E7D}" type="slidenum">
              <a:rPr lang="sv-SE"/>
              <a:pPr>
                <a:defRPr/>
              </a:pPr>
              <a:t>‹#›</a:t>
            </a:fld>
            <a:r>
              <a:rPr lang="sv-SE"/>
              <a:t>  Titel på presentationen  </a:t>
            </a:r>
            <a:fld id="{15EE6521-3424-4278-870C-479FF1B2155B}" type="datetime1">
              <a:rPr lang="sv-SE"/>
              <a:pPr>
                <a:defRPr/>
              </a:pPr>
              <a:t>2024-03-11</a:t>
            </a:fld>
            <a:r>
              <a:rPr lang="sv-SE"/>
              <a:t> </a:t>
            </a:r>
          </a:p>
        </p:txBody>
      </p:sp>
    </p:spTree>
    <p:extLst>
      <p:ext uri="{BB962C8B-B14F-4D97-AF65-F5344CB8AC3E}">
        <p14:creationId xmlns:p14="http://schemas.microsoft.com/office/powerpoint/2010/main" val="284378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ros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B00AFE19-220C-4D46-B2D1-A18687E3C3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4659" b="1899"/>
          <a:stretch/>
        </p:blipFill>
        <p:spPr>
          <a:xfrm>
            <a:off x="4370400" y="4068000"/>
            <a:ext cx="7821600" cy="2790000"/>
          </a:xfrm>
          <a:prstGeom prst="rect">
            <a:avLst/>
          </a:prstGeom>
        </p:spPr>
      </p:pic>
      <p:sp>
        <p:nvSpPr>
          <p:cNvPr id="8" name="Rubrik 7"/>
          <p:cNvSpPr>
            <a:spLocks noGrp="1"/>
          </p:cNvSpPr>
          <p:nvPr>
            <p:ph type="title"/>
          </p:nvPr>
        </p:nvSpPr>
        <p:spPr/>
        <p:txBody>
          <a:bodyPr>
            <a:normAutofit/>
          </a:bodyPr>
          <a:lstStyle>
            <a:lvl1pPr>
              <a:defRPr sz="4400"/>
            </a:lvl1pPr>
          </a:lstStyle>
          <a:p>
            <a:r>
              <a:rPr lang="sv-SE"/>
              <a:t>Klicka här för att ändra mall för rubrikformat</a:t>
            </a:r>
          </a:p>
        </p:txBody>
      </p:sp>
      <p:sp>
        <p:nvSpPr>
          <p:cNvPr id="3" name="Underrubrik 2"/>
          <p:cNvSpPr>
            <a:spLocks noGrp="1"/>
          </p:cNvSpPr>
          <p:nvPr>
            <p:ph type="subTitle" idx="1"/>
          </p:nvPr>
        </p:nvSpPr>
        <p:spPr>
          <a:xfrm>
            <a:off x="575733" y="2085931"/>
            <a:ext cx="8534400" cy="1752600"/>
          </a:xfrm>
        </p:spPr>
        <p:txBody>
          <a:bodyPr>
            <a:normAutofit/>
          </a:bodyPr>
          <a:lstStyle>
            <a:lvl1pPr marL="0" indent="0" algn="l">
              <a:buNone/>
              <a:defRPr sz="1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7" name="Freeform 8">
            <a:extLst>
              <a:ext uri="{FF2B5EF4-FFF2-40B4-BE49-F238E27FC236}">
                <a16:creationId xmlns:a16="http://schemas.microsoft.com/office/drawing/2014/main" id="{A970D43E-7880-4F5A-B4C6-3EBC46702F4C}"/>
              </a:ext>
            </a:extLst>
          </p:cNvPr>
          <p:cNvSpPr>
            <a:spLocks noChangeAspect="1" noEditPoints="1"/>
          </p:cNvSpPr>
          <p:nvPr userDrawn="1"/>
        </p:nvSpPr>
        <p:spPr bwMode="auto">
          <a:xfrm>
            <a:off x="10500491" y="6348214"/>
            <a:ext cx="1117451" cy="242015"/>
          </a:xfrm>
          <a:custGeom>
            <a:avLst/>
            <a:gdLst>
              <a:gd name="T0" fmla="*/ 309 w 567"/>
              <a:gd name="T1" fmla="*/ 47 h 123"/>
              <a:gd name="T2" fmla="*/ 345 w 567"/>
              <a:gd name="T3" fmla="*/ 57 h 123"/>
              <a:gd name="T4" fmla="*/ 350 w 567"/>
              <a:gd name="T5" fmla="*/ 38 h 123"/>
              <a:gd name="T6" fmla="*/ 335 w 567"/>
              <a:gd name="T7" fmla="*/ 41 h 123"/>
              <a:gd name="T8" fmla="*/ 302 w 567"/>
              <a:gd name="T9" fmla="*/ 78 h 123"/>
              <a:gd name="T10" fmla="*/ 309 w 567"/>
              <a:gd name="T11" fmla="*/ 111 h 123"/>
              <a:gd name="T12" fmla="*/ 296 w 567"/>
              <a:gd name="T13" fmla="*/ 94 h 123"/>
              <a:gd name="T14" fmla="*/ 300 w 567"/>
              <a:gd name="T15" fmla="*/ 116 h 123"/>
              <a:gd name="T16" fmla="*/ 326 w 567"/>
              <a:gd name="T17" fmla="*/ 122 h 123"/>
              <a:gd name="T18" fmla="*/ 405 w 567"/>
              <a:gd name="T19" fmla="*/ 106 h 123"/>
              <a:gd name="T20" fmla="*/ 404 w 567"/>
              <a:gd name="T21" fmla="*/ 74 h 123"/>
              <a:gd name="T22" fmla="*/ 430 w 567"/>
              <a:gd name="T23" fmla="*/ 115 h 123"/>
              <a:gd name="T24" fmla="*/ 405 w 567"/>
              <a:gd name="T25" fmla="*/ 37 h 123"/>
              <a:gd name="T26" fmla="*/ 373 w 567"/>
              <a:gd name="T27" fmla="*/ 69 h 123"/>
              <a:gd name="T28" fmla="*/ 379 w 567"/>
              <a:gd name="T29" fmla="*/ 48 h 123"/>
              <a:gd name="T30" fmla="*/ 406 w 567"/>
              <a:gd name="T31" fmla="*/ 68 h 123"/>
              <a:gd name="T32" fmla="*/ 375 w 567"/>
              <a:gd name="T33" fmla="*/ 121 h 123"/>
              <a:gd name="T34" fmla="*/ 406 w 567"/>
              <a:gd name="T35" fmla="*/ 111 h 123"/>
              <a:gd name="T36" fmla="*/ 434 w 567"/>
              <a:gd name="T37" fmla="*/ 113 h 123"/>
              <a:gd name="T38" fmla="*/ 558 w 567"/>
              <a:gd name="T39" fmla="*/ 60 h 123"/>
              <a:gd name="T40" fmla="*/ 512 w 567"/>
              <a:gd name="T41" fmla="*/ 54 h 123"/>
              <a:gd name="T42" fmla="*/ 469 w 567"/>
              <a:gd name="T43" fmla="*/ 51 h 123"/>
              <a:gd name="T44" fmla="*/ 435 w 567"/>
              <a:gd name="T45" fmla="*/ 39 h 123"/>
              <a:gd name="T46" fmla="*/ 446 w 567"/>
              <a:gd name="T47" fmla="*/ 105 h 123"/>
              <a:gd name="T48" fmla="*/ 475 w 567"/>
              <a:gd name="T49" fmla="*/ 120 h 123"/>
              <a:gd name="T50" fmla="*/ 467 w 567"/>
              <a:gd name="T51" fmla="*/ 59 h 123"/>
              <a:gd name="T52" fmla="*/ 491 w 567"/>
              <a:gd name="T53" fmla="*/ 59 h 123"/>
              <a:gd name="T54" fmla="*/ 483 w 567"/>
              <a:gd name="T55" fmla="*/ 120 h 123"/>
              <a:gd name="T56" fmla="*/ 512 w 567"/>
              <a:gd name="T57" fmla="*/ 106 h 123"/>
              <a:gd name="T58" fmla="*/ 529 w 567"/>
              <a:gd name="T59" fmla="*/ 47 h 123"/>
              <a:gd name="T60" fmla="*/ 529 w 567"/>
              <a:gd name="T61" fmla="*/ 118 h 123"/>
              <a:gd name="T62" fmla="*/ 567 w 567"/>
              <a:gd name="T63" fmla="*/ 118 h 123"/>
              <a:gd name="T64" fmla="*/ 253 w 567"/>
              <a:gd name="T65" fmla="*/ 67 h 123"/>
              <a:gd name="T66" fmla="*/ 288 w 567"/>
              <a:gd name="T67" fmla="*/ 39 h 123"/>
              <a:gd name="T68" fmla="*/ 263 w 567"/>
              <a:gd name="T69" fmla="*/ 48 h 123"/>
              <a:gd name="T70" fmla="*/ 234 w 567"/>
              <a:gd name="T71" fmla="*/ 0 h 123"/>
              <a:gd name="T72" fmla="*/ 213 w 567"/>
              <a:gd name="T73" fmla="*/ 15 h 123"/>
              <a:gd name="T74" fmla="*/ 202 w 567"/>
              <a:gd name="T75" fmla="*/ 120 h 123"/>
              <a:gd name="T76" fmla="*/ 234 w 567"/>
              <a:gd name="T77" fmla="*/ 106 h 123"/>
              <a:gd name="T78" fmla="*/ 256 w 567"/>
              <a:gd name="T79" fmla="*/ 108 h 123"/>
              <a:gd name="T80" fmla="*/ 253 w 567"/>
              <a:gd name="T81" fmla="*/ 120 h 123"/>
              <a:gd name="T82" fmla="*/ 275 w 567"/>
              <a:gd name="T83" fmla="*/ 101 h 123"/>
              <a:gd name="T84" fmla="*/ 157 w 567"/>
              <a:gd name="T85" fmla="*/ 0 h 123"/>
              <a:gd name="T86" fmla="*/ 168 w 567"/>
              <a:gd name="T87" fmla="*/ 107 h 123"/>
              <a:gd name="T88" fmla="*/ 199 w 567"/>
              <a:gd name="T89" fmla="*/ 120 h 123"/>
              <a:gd name="T90" fmla="*/ 45 w 567"/>
              <a:gd name="T91" fmla="*/ 58 h 123"/>
              <a:gd name="T92" fmla="*/ 61 w 567"/>
              <a:gd name="T93" fmla="*/ 3 h 123"/>
              <a:gd name="T94" fmla="*/ 95 w 567"/>
              <a:gd name="T95" fmla="*/ 0 h 123"/>
              <a:gd name="T96" fmla="*/ 18 w 567"/>
              <a:gd name="T97" fmla="*/ 19 h 123"/>
              <a:gd name="T98" fmla="*/ 0 w 567"/>
              <a:gd name="T99" fmla="*/ 121 h 123"/>
              <a:gd name="T100" fmla="*/ 44 w 567"/>
              <a:gd name="T101" fmla="*/ 114 h 123"/>
              <a:gd name="T102" fmla="*/ 43 w 567"/>
              <a:gd name="T103" fmla="*/ 62 h 123"/>
              <a:gd name="T104" fmla="*/ 72 w 567"/>
              <a:gd name="T105" fmla="*/ 32 h 123"/>
              <a:gd name="T106" fmla="*/ 135 w 567"/>
              <a:gd name="T107" fmla="*/ 84 h 123"/>
              <a:gd name="T108" fmla="*/ 119 w 567"/>
              <a:gd name="T109" fmla="*/ 41 h 123"/>
              <a:gd name="T110" fmla="*/ 82 w 567"/>
              <a:gd name="T111" fmla="*/ 79 h 123"/>
              <a:gd name="T112" fmla="*/ 119 w 567"/>
              <a:gd name="T113" fmla="*/ 3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123">
                <a:moveTo>
                  <a:pt x="348" y="80"/>
                </a:moveTo>
                <a:cubicBezTo>
                  <a:pt x="343" y="76"/>
                  <a:pt x="333" y="72"/>
                  <a:pt x="326" y="68"/>
                </a:cubicBezTo>
                <a:cubicBezTo>
                  <a:pt x="319" y="65"/>
                  <a:pt x="303" y="59"/>
                  <a:pt x="309" y="47"/>
                </a:cubicBezTo>
                <a:cubicBezTo>
                  <a:pt x="312" y="41"/>
                  <a:pt x="321" y="40"/>
                  <a:pt x="326" y="42"/>
                </a:cubicBezTo>
                <a:cubicBezTo>
                  <a:pt x="332" y="43"/>
                  <a:pt x="337" y="46"/>
                  <a:pt x="340" y="50"/>
                </a:cubicBezTo>
                <a:cubicBezTo>
                  <a:pt x="342" y="52"/>
                  <a:pt x="344" y="54"/>
                  <a:pt x="345" y="57"/>
                </a:cubicBezTo>
                <a:cubicBezTo>
                  <a:pt x="347" y="60"/>
                  <a:pt x="349" y="65"/>
                  <a:pt x="349" y="65"/>
                </a:cubicBezTo>
                <a:cubicBezTo>
                  <a:pt x="350" y="65"/>
                  <a:pt x="350" y="65"/>
                  <a:pt x="350" y="65"/>
                </a:cubicBezTo>
                <a:cubicBezTo>
                  <a:pt x="350" y="38"/>
                  <a:pt x="350" y="38"/>
                  <a:pt x="350" y="38"/>
                </a:cubicBezTo>
                <a:cubicBezTo>
                  <a:pt x="349" y="38"/>
                  <a:pt x="349" y="38"/>
                  <a:pt x="349" y="38"/>
                </a:cubicBezTo>
                <a:cubicBezTo>
                  <a:pt x="347" y="41"/>
                  <a:pt x="345" y="43"/>
                  <a:pt x="342" y="43"/>
                </a:cubicBezTo>
                <a:cubicBezTo>
                  <a:pt x="340" y="43"/>
                  <a:pt x="338" y="42"/>
                  <a:pt x="335" y="41"/>
                </a:cubicBezTo>
                <a:cubicBezTo>
                  <a:pt x="331" y="39"/>
                  <a:pt x="326" y="37"/>
                  <a:pt x="320" y="36"/>
                </a:cubicBezTo>
                <a:cubicBezTo>
                  <a:pt x="300" y="35"/>
                  <a:pt x="292" y="50"/>
                  <a:pt x="293" y="61"/>
                </a:cubicBezTo>
                <a:cubicBezTo>
                  <a:pt x="293" y="68"/>
                  <a:pt x="296" y="73"/>
                  <a:pt x="302" y="78"/>
                </a:cubicBezTo>
                <a:cubicBezTo>
                  <a:pt x="311" y="85"/>
                  <a:pt x="318" y="87"/>
                  <a:pt x="330" y="93"/>
                </a:cubicBezTo>
                <a:cubicBezTo>
                  <a:pt x="344" y="101"/>
                  <a:pt x="339" y="112"/>
                  <a:pt x="332" y="115"/>
                </a:cubicBezTo>
                <a:cubicBezTo>
                  <a:pt x="326" y="117"/>
                  <a:pt x="318" y="116"/>
                  <a:pt x="309" y="111"/>
                </a:cubicBezTo>
                <a:cubicBezTo>
                  <a:pt x="307" y="109"/>
                  <a:pt x="304" y="107"/>
                  <a:pt x="302" y="103"/>
                </a:cubicBezTo>
                <a:cubicBezTo>
                  <a:pt x="300" y="101"/>
                  <a:pt x="299" y="98"/>
                  <a:pt x="298" y="94"/>
                </a:cubicBezTo>
                <a:cubicBezTo>
                  <a:pt x="296" y="94"/>
                  <a:pt x="296" y="94"/>
                  <a:pt x="296" y="94"/>
                </a:cubicBezTo>
                <a:cubicBezTo>
                  <a:pt x="296" y="121"/>
                  <a:pt x="296" y="121"/>
                  <a:pt x="296" y="121"/>
                </a:cubicBezTo>
                <a:cubicBezTo>
                  <a:pt x="298" y="121"/>
                  <a:pt x="298" y="121"/>
                  <a:pt x="298" y="121"/>
                </a:cubicBezTo>
                <a:cubicBezTo>
                  <a:pt x="299" y="118"/>
                  <a:pt x="299" y="117"/>
                  <a:pt x="300" y="116"/>
                </a:cubicBezTo>
                <a:cubicBezTo>
                  <a:pt x="301" y="115"/>
                  <a:pt x="304" y="113"/>
                  <a:pt x="308" y="115"/>
                </a:cubicBezTo>
                <a:cubicBezTo>
                  <a:pt x="312" y="117"/>
                  <a:pt x="315" y="119"/>
                  <a:pt x="317" y="120"/>
                </a:cubicBezTo>
                <a:cubicBezTo>
                  <a:pt x="322" y="121"/>
                  <a:pt x="324" y="122"/>
                  <a:pt x="326" y="122"/>
                </a:cubicBezTo>
                <a:cubicBezTo>
                  <a:pt x="341" y="123"/>
                  <a:pt x="356" y="114"/>
                  <a:pt x="356" y="97"/>
                </a:cubicBezTo>
                <a:cubicBezTo>
                  <a:pt x="356" y="91"/>
                  <a:pt x="352" y="85"/>
                  <a:pt x="348" y="80"/>
                </a:cubicBezTo>
                <a:moveTo>
                  <a:pt x="405" y="106"/>
                </a:moveTo>
                <a:cubicBezTo>
                  <a:pt x="398" y="110"/>
                  <a:pt x="392" y="112"/>
                  <a:pt x="388" y="111"/>
                </a:cubicBezTo>
                <a:cubicBezTo>
                  <a:pt x="380" y="110"/>
                  <a:pt x="378" y="101"/>
                  <a:pt x="379" y="95"/>
                </a:cubicBezTo>
                <a:cubicBezTo>
                  <a:pt x="382" y="86"/>
                  <a:pt x="391" y="80"/>
                  <a:pt x="404" y="74"/>
                </a:cubicBezTo>
                <a:cubicBezTo>
                  <a:pt x="406" y="73"/>
                  <a:pt x="406" y="73"/>
                  <a:pt x="406" y="73"/>
                </a:cubicBezTo>
                <a:lnTo>
                  <a:pt x="405" y="106"/>
                </a:lnTo>
                <a:close/>
                <a:moveTo>
                  <a:pt x="430" y="115"/>
                </a:moveTo>
                <a:cubicBezTo>
                  <a:pt x="427" y="115"/>
                  <a:pt x="427" y="111"/>
                  <a:pt x="427" y="105"/>
                </a:cubicBezTo>
                <a:cubicBezTo>
                  <a:pt x="427" y="65"/>
                  <a:pt x="427" y="65"/>
                  <a:pt x="427" y="65"/>
                </a:cubicBezTo>
                <a:cubicBezTo>
                  <a:pt x="428" y="48"/>
                  <a:pt x="425" y="39"/>
                  <a:pt x="405" y="37"/>
                </a:cubicBezTo>
                <a:cubicBezTo>
                  <a:pt x="388" y="35"/>
                  <a:pt x="374" y="42"/>
                  <a:pt x="369" y="46"/>
                </a:cubicBezTo>
                <a:cubicBezTo>
                  <a:pt x="363" y="52"/>
                  <a:pt x="362" y="57"/>
                  <a:pt x="362" y="59"/>
                </a:cubicBezTo>
                <a:cubicBezTo>
                  <a:pt x="363" y="65"/>
                  <a:pt x="367" y="69"/>
                  <a:pt x="373" y="69"/>
                </a:cubicBezTo>
                <a:cubicBezTo>
                  <a:pt x="379" y="69"/>
                  <a:pt x="384" y="65"/>
                  <a:pt x="384" y="61"/>
                </a:cubicBezTo>
                <a:cubicBezTo>
                  <a:pt x="384" y="57"/>
                  <a:pt x="382" y="56"/>
                  <a:pt x="381" y="54"/>
                </a:cubicBezTo>
                <a:cubicBezTo>
                  <a:pt x="380" y="52"/>
                  <a:pt x="379" y="51"/>
                  <a:pt x="379" y="48"/>
                </a:cubicBezTo>
                <a:cubicBezTo>
                  <a:pt x="379" y="44"/>
                  <a:pt x="386" y="41"/>
                  <a:pt x="395" y="40"/>
                </a:cubicBezTo>
                <a:cubicBezTo>
                  <a:pt x="402" y="40"/>
                  <a:pt x="406" y="46"/>
                  <a:pt x="406" y="54"/>
                </a:cubicBezTo>
                <a:cubicBezTo>
                  <a:pt x="406" y="68"/>
                  <a:pt x="406" y="68"/>
                  <a:pt x="406" y="68"/>
                </a:cubicBezTo>
                <a:cubicBezTo>
                  <a:pt x="406" y="68"/>
                  <a:pt x="398" y="71"/>
                  <a:pt x="381" y="79"/>
                </a:cubicBezTo>
                <a:cubicBezTo>
                  <a:pt x="367" y="85"/>
                  <a:pt x="361" y="93"/>
                  <a:pt x="360" y="101"/>
                </a:cubicBezTo>
                <a:cubicBezTo>
                  <a:pt x="359" y="112"/>
                  <a:pt x="366" y="120"/>
                  <a:pt x="375" y="121"/>
                </a:cubicBezTo>
                <a:cubicBezTo>
                  <a:pt x="382" y="123"/>
                  <a:pt x="388" y="121"/>
                  <a:pt x="396" y="116"/>
                </a:cubicBezTo>
                <a:cubicBezTo>
                  <a:pt x="399" y="115"/>
                  <a:pt x="406" y="110"/>
                  <a:pt x="406" y="110"/>
                </a:cubicBezTo>
                <a:cubicBezTo>
                  <a:pt x="406" y="111"/>
                  <a:pt x="406" y="111"/>
                  <a:pt x="406" y="111"/>
                </a:cubicBezTo>
                <a:cubicBezTo>
                  <a:pt x="406" y="117"/>
                  <a:pt x="412" y="121"/>
                  <a:pt x="417" y="122"/>
                </a:cubicBezTo>
                <a:cubicBezTo>
                  <a:pt x="422" y="122"/>
                  <a:pt x="429" y="122"/>
                  <a:pt x="436" y="115"/>
                </a:cubicBezTo>
                <a:cubicBezTo>
                  <a:pt x="434" y="113"/>
                  <a:pt x="434" y="113"/>
                  <a:pt x="434" y="113"/>
                </a:cubicBezTo>
                <a:cubicBezTo>
                  <a:pt x="433" y="114"/>
                  <a:pt x="432" y="115"/>
                  <a:pt x="430" y="115"/>
                </a:cubicBezTo>
                <a:moveTo>
                  <a:pt x="558" y="108"/>
                </a:moveTo>
                <a:cubicBezTo>
                  <a:pt x="558" y="60"/>
                  <a:pt x="558" y="60"/>
                  <a:pt x="558" y="60"/>
                </a:cubicBezTo>
                <a:cubicBezTo>
                  <a:pt x="558" y="47"/>
                  <a:pt x="551" y="37"/>
                  <a:pt x="539" y="37"/>
                </a:cubicBezTo>
                <a:cubicBezTo>
                  <a:pt x="529" y="37"/>
                  <a:pt x="520" y="43"/>
                  <a:pt x="514" y="52"/>
                </a:cubicBezTo>
                <a:cubicBezTo>
                  <a:pt x="512" y="54"/>
                  <a:pt x="512" y="54"/>
                  <a:pt x="512" y="54"/>
                </a:cubicBezTo>
                <a:cubicBezTo>
                  <a:pt x="512" y="52"/>
                  <a:pt x="512" y="52"/>
                  <a:pt x="512" y="52"/>
                </a:cubicBezTo>
                <a:cubicBezTo>
                  <a:pt x="510" y="43"/>
                  <a:pt x="502" y="37"/>
                  <a:pt x="492" y="37"/>
                </a:cubicBezTo>
                <a:cubicBezTo>
                  <a:pt x="483" y="37"/>
                  <a:pt x="476" y="42"/>
                  <a:pt x="469" y="51"/>
                </a:cubicBezTo>
                <a:cubicBezTo>
                  <a:pt x="467" y="54"/>
                  <a:pt x="467" y="54"/>
                  <a:pt x="467" y="54"/>
                </a:cubicBezTo>
                <a:cubicBezTo>
                  <a:pt x="467" y="39"/>
                  <a:pt x="467" y="39"/>
                  <a:pt x="467" y="39"/>
                </a:cubicBezTo>
                <a:cubicBezTo>
                  <a:pt x="435" y="39"/>
                  <a:pt x="435" y="39"/>
                  <a:pt x="435" y="39"/>
                </a:cubicBezTo>
                <a:cubicBezTo>
                  <a:pt x="435" y="41"/>
                  <a:pt x="435" y="41"/>
                  <a:pt x="435" y="41"/>
                </a:cubicBezTo>
                <a:cubicBezTo>
                  <a:pt x="444" y="42"/>
                  <a:pt x="445" y="46"/>
                  <a:pt x="445" y="54"/>
                </a:cubicBezTo>
                <a:cubicBezTo>
                  <a:pt x="446" y="105"/>
                  <a:pt x="446" y="105"/>
                  <a:pt x="446" y="105"/>
                </a:cubicBezTo>
                <a:cubicBezTo>
                  <a:pt x="446" y="113"/>
                  <a:pt x="445" y="117"/>
                  <a:pt x="436" y="118"/>
                </a:cubicBezTo>
                <a:cubicBezTo>
                  <a:pt x="436" y="120"/>
                  <a:pt x="436" y="120"/>
                  <a:pt x="436" y="120"/>
                </a:cubicBezTo>
                <a:cubicBezTo>
                  <a:pt x="475" y="120"/>
                  <a:pt x="475" y="120"/>
                  <a:pt x="475" y="120"/>
                </a:cubicBezTo>
                <a:cubicBezTo>
                  <a:pt x="475" y="118"/>
                  <a:pt x="475" y="118"/>
                  <a:pt x="475" y="118"/>
                </a:cubicBezTo>
                <a:cubicBezTo>
                  <a:pt x="468" y="117"/>
                  <a:pt x="467" y="113"/>
                  <a:pt x="467" y="106"/>
                </a:cubicBezTo>
                <a:cubicBezTo>
                  <a:pt x="467" y="59"/>
                  <a:pt x="467" y="59"/>
                  <a:pt x="467" y="59"/>
                </a:cubicBezTo>
                <a:cubicBezTo>
                  <a:pt x="467" y="58"/>
                  <a:pt x="467" y="58"/>
                  <a:pt x="467" y="58"/>
                </a:cubicBezTo>
                <a:cubicBezTo>
                  <a:pt x="472" y="51"/>
                  <a:pt x="477" y="47"/>
                  <a:pt x="482" y="47"/>
                </a:cubicBezTo>
                <a:cubicBezTo>
                  <a:pt x="485" y="47"/>
                  <a:pt x="491" y="49"/>
                  <a:pt x="491" y="59"/>
                </a:cubicBezTo>
                <a:cubicBezTo>
                  <a:pt x="491" y="106"/>
                  <a:pt x="491" y="106"/>
                  <a:pt x="491" y="106"/>
                </a:cubicBezTo>
                <a:cubicBezTo>
                  <a:pt x="491" y="113"/>
                  <a:pt x="491" y="117"/>
                  <a:pt x="483" y="118"/>
                </a:cubicBezTo>
                <a:cubicBezTo>
                  <a:pt x="483" y="120"/>
                  <a:pt x="483" y="120"/>
                  <a:pt x="483" y="120"/>
                </a:cubicBezTo>
                <a:cubicBezTo>
                  <a:pt x="521" y="120"/>
                  <a:pt x="521" y="120"/>
                  <a:pt x="521" y="120"/>
                </a:cubicBezTo>
                <a:cubicBezTo>
                  <a:pt x="521" y="118"/>
                  <a:pt x="521" y="118"/>
                  <a:pt x="521" y="118"/>
                </a:cubicBezTo>
                <a:cubicBezTo>
                  <a:pt x="513" y="117"/>
                  <a:pt x="512" y="113"/>
                  <a:pt x="512" y="106"/>
                </a:cubicBezTo>
                <a:cubicBezTo>
                  <a:pt x="512" y="59"/>
                  <a:pt x="512" y="59"/>
                  <a:pt x="512" y="59"/>
                </a:cubicBezTo>
                <a:cubicBezTo>
                  <a:pt x="513" y="58"/>
                  <a:pt x="513" y="58"/>
                  <a:pt x="513" y="58"/>
                </a:cubicBezTo>
                <a:cubicBezTo>
                  <a:pt x="519" y="50"/>
                  <a:pt x="523" y="47"/>
                  <a:pt x="529" y="47"/>
                </a:cubicBezTo>
                <a:cubicBezTo>
                  <a:pt x="534" y="47"/>
                  <a:pt x="537" y="51"/>
                  <a:pt x="537" y="57"/>
                </a:cubicBezTo>
                <a:cubicBezTo>
                  <a:pt x="537" y="105"/>
                  <a:pt x="537" y="105"/>
                  <a:pt x="537" y="105"/>
                </a:cubicBezTo>
                <a:cubicBezTo>
                  <a:pt x="537" y="111"/>
                  <a:pt x="537" y="117"/>
                  <a:pt x="529" y="118"/>
                </a:cubicBezTo>
                <a:cubicBezTo>
                  <a:pt x="529" y="120"/>
                  <a:pt x="529" y="120"/>
                  <a:pt x="529" y="120"/>
                </a:cubicBezTo>
                <a:cubicBezTo>
                  <a:pt x="567" y="120"/>
                  <a:pt x="567" y="120"/>
                  <a:pt x="567" y="120"/>
                </a:cubicBezTo>
                <a:cubicBezTo>
                  <a:pt x="567" y="118"/>
                  <a:pt x="567" y="118"/>
                  <a:pt x="567" y="118"/>
                </a:cubicBezTo>
                <a:cubicBezTo>
                  <a:pt x="560" y="117"/>
                  <a:pt x="559" y="114"/>
                  <a:pt x="558" y="108"/>
                </a:cubicBezTo>
                <a:moveTo>
                  <a:pt x="275" y="101"/>
                </a:moveTo>
                <a:cubicBezTo>
                  <a:pt x="253" y="67"/>
                  <a:pt x="253" y="67"/>
                  <a:pt x="253" y="67"/>
                </a:cubicBezTo>
                <a:cubicBezTo>
                  <a:pt x="262" y="57"/>
                  <a:pt x="262" y="57"/>
                  <a:pt x="262" y="57"/>
                </a:cubicBezTo>
                <a:cubicBezTo>
                  <a:pt x="274" y="43"/>
                  <a:pt x="278" y="41"/>
                  <a:pt x="288" y="41"/>
                </a:cubicBezTo>
                <a:cubicBezTo>
                  <a:pt x="288" y="39"/>
                  <a:pt x="288" y="39"/>
                  <a:pt x="288" y="39"/>
                </a:cubicBezTo>
                <a:cubicBezTo>
                  <a:pt x="254" y="39"/>
                  <a:pt x="254" y="39"/>
                  <a:pt x="254" y="39"/>
                </a:cubicBezTo>
                <a:cubicBezTo>
                  <a:pt x="254" y="41"/>
                  <a:pt x="254" y="41"/>
                  <a:pt x="254" y="41"/>
                </a:cubicBezTo>
                <a:cubicBezTo>
                  <a:pt x="258" y="41"/>
                  <a:pt x="263" y="41"/>
                  <a:pt x="263" y="48"/>
                </a:cubicBezTo>
                <a:cubicBezTo>
                  <a:pt x="263" y="51"/>
                  <a:pt x="260" y="53"/>
                  <a:pt x="254" y="60"/>
                </a:cubicBezTo>
                <a:cubicBezTo>
                  <a:pt x="234" y="82"/>
                  <a:pt x="234" y="82"/>
                  <a:pt x="234" y="82"/>
                </a:cubicBezTo>
                <a:cubicBezTo>
                  <a:pt x="234" y="0"/>
                  <a:pt x="234" y="0"/>
                  <a:pt x="234" y="0"/>
                </a:cubicBezTo>
                <a:cubicBezTo>
                  <a:pt x="202" y="0"/>
                  <a:pt x="202" y="0"/>
                  <a:pt x="202" y="0"/>
                </a:cubicBezTo>
                <a:cubicBezTo>
                  <a:pt x="202" y="2"/>
                  <a:pt x="202" y="2"/>
                  <a:pt x="202" y="2"/>
                </a:cubicBezTo>
                <a:cubicBezTo>
                  <a:pt x="211" y="2"/>
                  <a:pt x="213" y="5"/>
                  <a:pt x="213" y="15"/>
                </a:cubicBezTo>
                <a:cubicBezTo>
                  <a:pt x="213" y="105"/>
                  <a:pt x="213" y="105"/>
                  <a:pt x="213" y="105"/>
                </a:cubicBezTo>
                <a:cubicBezTo>
                  <a:pt x="213" y="113"/>
                  <a:pt x="211" y="118"/>
                  <a:pt x="202" y="118"/>
                </a:cubicBezTo>
                <a:cubicBezTo>
                  <a:pt x="202" y="120"/>
                  <a:pt x="202" y="120"/>
                  <a:pt x="202" y="120"/>
                </a:cubicBezTo>
                <a:cubicBezTo>
                  <a:pt x="245" y="120"/>
                  <a:pt x="245" y="120"/>
                  <a:pt x="245" y="120"/>
                </a:cubicBezTo>
                <a:cubicBezTo>
                  <a:pt x="245" y="118"/>
                  <a:pt x="245" y="118"/>
                  <a:pt x="245" y="118"/>
                </a:cubicBezTo>
                <a:cubicBezTo>
                  <a:pt x="236" y="117"/>
                  <a:pt x="234" y="114"/>
                  <a:pt x="234" y="106"/>
                </a:cubicBezTo>
                <a:cubicBezTo>
                  <a:pt x="234" y="89"/>
                  <a:pt x="234" y="89"/>
                  <a:pt x="234" y="89"/>
                </a:cubicBezTo>
                <a:cubicBezTo>
                  <a:pt x="240" y="82"/>
                  <a:pt x="240" y="82"/>
                  <a:pt x="240" y="82"/>
                </a:cubicBezTo>
                <a:cubicBezTo>
                  <a:pt x="256" y="108"/>
                  <a:pt x="256" y="108"/>
                  <a:pt x="256" y="108"/>
                </a:cubicBezTo>
                <a:cubicBezTo>
                  <a:pt x="257" y="110"/>
                  <a:pt x="258" y="113"/>
                  <a:pt x="258" y="114"/>
                </a:cubicBezTo>
                <a:cubicBezTo>
                  <a:pt x="258" y="117"/>
                  <a:pt x="256" y="118"/>
                  <a:pt x="253" y="118"/>
                </a:cubicBezTo>
                <a:cubicBezTo>
                  <a:pt x="253" y="120"/>
                  <a:pt x="253" y="120"/>
                  <a:pt x="253" y="120"/>
                </a:cubicBezTo>
                <a:cubicBezTo>
                  <a:pt x="292" y="120"/>
                  <a:pt x="292" y="120"/>
                  <a:pt x="292" y="120"/>
                </a:cubicBezTo>
                <a:cubicBezTo>
                  <a:pt x="292" y="118"/>
                  <a:pt x="292" y="118"/>
                  <a:pt x="292" y="118"/>
                </a:cubicBezTo>
                <a:cubicBezTo>
                  <a:pt x="286" y="118"/>
                  <a:pt x="283" y="114"/>
                  <a:pt x="275" y="101"/>
                </a:cubicBezTo>
                <a:moveTo>
                  <a:pt x="189" y="108"/>
                </a:moveTo>
                <a:cubicBezTo>
                  <a:pt x="189" y="0"/>
                  <a:pt x="189" y="0"/>
                  <a:pt x="189" y="0"/>
                </a:cubicBezTo>
                <a:cubicBezTo>
                  <a:pt x="157" y="0"/>
                  <a:pt x="157" y="0"/>
                  <a:pt x="157" y="0"/>
                </a:cubicBezTo>
                <a:cubicBezTo>
                  <a:pt x="157" y="2"/>
                  <a:pt x="157" y="2"/>
                  <a:pt x="157" y="2"/>
                </a:cubicBezTo>
                <a:cubicBezTo>
                  <a:pt x="166" y="2"/>
                  <a:pt x="168" y="5"/>
                  <a:pt x="168" y="14"/>
                </a:cubicBezTo>
                <a:cubicBezTo>
                  <a:pt x="168" y="107"/>
                  <a:pt x="168" y="107"/>
                  <a:pt x="168" y="107"/>
                </a:cubicBezTo>
                <a:cubicBezTo>
                  <a:pt x="168" y="114"/>
                  <a:pt x="165" y="118"/>
                  <a:pt x="157" y="118"/>
                </a:cubicBezTo>
                <a:cubicBezTo>
                  <a:pt x="157" y="120"/>
                  <a:pt x="157" y="120"/>
                  <a:pt x="157" y="120"/>
                </a:cubicBezTo>
                <a:cubicBezTo>
                  <a:pt x="199" y="120"/>
                  <a:pt x="199" y="120"/>
                  <a:pt x="199" y="120"/>
                </a:cubicBezTo>
                <a:cubicBezTo>
                  <a:pt x="199" y="118"/>
                  <a:pt x="199" y="118"/>
                  <a:pt x="199" y="118"/>
                </a:cubicBezTo>
                <a:cubicBezTo>
                  <a:pt x="192" y="118"/>
                  <a:pt x="189" y="115"/>
                  <a:pt x="189" y="108"/>
                </a:cubicBezTo>
                <a:moveTo>
                  <a:pt x="45" y="58"/>
                </a:moveTo>
                <a:cubicBezTo>
                  <a:pt x="40" y="58"/>
                  <a:pt x="40" y="58"/>
                  <a:pt x="40" y="58"/>
                </a:cubicBezTo>
                <a:cubicBezTo>
                  <a:pt x="40" y="3"/>
                  <a:pt x="40" y="3"/>
                  <a:pt x="40" y="3"/>
                </a:cubicBezTo>
                <a:cubicBezTo>
                  <a:pt x="61" y="3"/>
                  <a:pt x="61" y="3"/>
                  <a:pt x="61" y="3"/>
                </a:cubicBezTo>
                <a:cubicBezTo>
                  <a:pt x="81" y="3"/>
                  <a:pt x="90" y="11"/>
                  <a:pt x="93" y="30"/>
                </a:cubicBezTo>
                <a:cubicBezTo>
                  <a:pt x="95" y="30"/>
                  <a:pt x="95" y="30"/>
                  <a:pt x="95" y="30"/>
                </a:cubicBezTo>
                <a:cubicBezTo>
                  <a:pt x="95" y="0"/>
                  <a:pt x="95" y="0"/>
                  <a:pt x="95" y="0"/>
                </a:cubicBezTo>
                <a:cubicBezTo>
                  <a:pt x="0" y="0"/>
                  <a:pt x="0" y="0"/>
                  <a:pt x="0" y="0"/>
                </a:cubicBezTo>
                <a:cubicBezTo>
                  <a:pt x="0" y="2"/>
                  <a:pt x="0" y="2"/>
                  <a:pt x="0" y="2"/>
                </a:cubicBezTo>
                <a:cubicBezTo>
                  <a:pt x="14" y="1"/>
                  <a:pt x="18" y="5"/>
                  <a:pt x="18" y="19"/>
                </a:cubicBezTo>
                <a:cubicBezTo>
                  <a:pt x="18" y="101"/>
                  <a:pt x="18" y="101"/>
                  <a:pt x="18" y="101"/>
                </a:cubicBezTo>
                <a:cubicBezTo>
                  <a:pt x="18" y="113"/>
                  <a:pt x="15" y="119"/>
                  <a:pt x="0" y="118"/>
                </a:cubicBezTo>
                <a:cubicBezTo>
                  <a:pt x="0" y="121"/>
                  <a:pt x="0" y="121"/>
                  <a:pt x="0" y="121"/>
                </a:cubicBezTo>
                <a:cubicBezTo>
                  <a:pt x="57" y="121"/>
                  <a:pt x="57" y="121"/>
                  <a:pt x="57" y="121"/>
                </a:cubicBezTo>
                <a:cubicBezTo>
                  <a:pt x="57" y="118"/>
                  <a:pt x="57" y="118"/>
                  <a:pt x="57" y="118"/>
                </a:cubicBezTo>
                <a:cubicBezTo>
                  <a:pt x="49" y="118"/>
                  <a:pt x="46" y="117"/>
                  <a:pt x="44" y="114"/>
                </a:cubicBezTo>
                <a:cubicBezTo>
                  <a:pt x="41" y="112"/>
                  <a:pt x="40" y="108"/>
                  <a:pt x="40" y="101"/>
                </a:cubicBezTo>
                <a:cubicBezTo>
                  <a:pt x="40" y="62"/>
                  <a:pt x="40" y="62"/>
                  <a:pt x="40" y="62"/>
                </a:cubicBezTo>
                <a:cubicBezTo>
                  <a:pt x="43" y="62"/>
                  <a:pt x="43" y="62"/>
                  <a:pt x="43" y="62"/>
                </a:cubicBezTo>
                <a:cubicBezTo>
                  <a:pt x="60" y="62"/>
                  <a:pt x="69" y="71"/>
                  <a:pt x="70" y="89"/>
                </a:cubicBezTo>
                <a:cubicBezTo>
                  <a:pt x="72" y="89"/>
                  <a:pt x="72" y="89"/>
                  <a:pt x="72" y="89"/>
                </a:cubicBezTo>
                <a:cubicBezTo>
                  <a:pt x="72" y="32"/>
                  <a:pt x="72" y="32"/>
                  <a:pt x="72" y="32"/>
                </a:cubicBezTo>
                <a:cubicBezTo>
                  <a:pt x="70" y="32"/>
                  <a:pt x="70" y="32"/>
                  <a:pt x="70" y="32"/>
                </a:cubicBezTo>
                <a:cubicBezTo>
                  <a:pt x="70" y="48"/>
                  <a:pt x="60" y="58"/>
                  <a:pt x="45" y="58"/>
                </a:cubicBezTo>
                <a:moveTo>
                  <a:pt x="135" y="84"/>
                </a:moveTo>
                <a:cubicBezTo>
                  <a:pt x="135" y="109"/>
                  <a:pt x="129" y="118"/>
                  <a:pt x="119" y="118"/>
                </a:cubicBezTo>
                <a:cubicBezTo>
                  <a:pt x="109" y="118"/>
                  <a:pt x="104" y="105"/>
                  <a:pt x="104" y="75"/>
                </a:cubicBezTo>
                <a:cubicBezTo>
                  <a:pt x="104" y="50"/>
                  <a:pt x="110" y="41"/>
                  <a:pt x="119" y="41"/>
                </a:cubicBezTo>
                <a:cubicBezTo>
                  <a:pt x="132" y="41"/>
                  <a:pt x="135" y="56"/>
                  <a:pt x="135" y="84"/>
                </a:cubicBezTo>
                <a:moveTo>
                  <a:pt x="119" y="37"/>
                </a:moveTo>
                <a:cubicBezTo>
                  <a:pt x="101" y="37"/>
                  <a:pt x="82" y="50"/>
                  <a:pt x="82" y="79"/>
                </a:cubicBezTo>
                <a:cubicBezTo>
                  <a:pt x="82" y="111"/>
                  <a:pt x="104" y="122"/>
                  <a:pt x="120" y="122"/>
                </a:cubicBezTo>
                <a:cubicBezTo>
                  <a:pt x="136" y="122"/>
                  <a:pt x="157" y="111"/>
                  <a:pt x="157" y="79"/>
                </a:cubicBezTo>
                <a:cubicBezTo>
                  <a:pt x="157" y="50"/>
                  <a:pt x="139" y="37"/>
                  <a:pt x="119" y="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pic>
        <p:nvPicPr>
          <p:cNvPr id="10" name="Bildobjekt 9">
            <a:extLst>
              <a:ext uri="{FF2B5EF4-FFF2-40B4-BE49-F238E27FC236}">
                <a16:creationId xmlns:a16="http://schemas.microsoft.com/office/drawing/2014/main" id="{A520E900-7DD2-4FFD-8A7C-097DEFA5465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7926"/>
          <a:stretch/>
        </p:blipFill>
        <p:spPr>
          <a:xfrm>
            <a:off x="1918800" y="4892400"/>
            <a:ext cx="8985441" cy="1965600"/>
          </a:xfrm>
          <a:prstGeom prst="rect">
            <a:avLst/>
          </a:prstGeom>
        </p:spPr>
      </p:pic>
    </p:spTree>
    <p:extLst>
      <p:ext uri="{BB962C8B-B14F-4D97-AF65-F5344CB8AC3E}">
        <p14:creationId xmlns:p14="http://schemas.microsoft.com/office/powerpoint/2010/main" val="4001017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gul">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DCC073CA-979D-4CF8-814C-05490F6385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4659" b="1899"/>
          <a:stretch/>
        </p:blipFill>
        <p:spPr>
          <a:xfrm>
            <a:off x="4370400" y="4068000"/>
            <a:ext cx="7821600" cy="2790000"/>
          </a:xfrm>
          <a:prstGeom prst="rect">
            <a:avLst/>
          </a:prstGeom>
        </p:spPr>
      </p:pic>
      <p:sp>
        <p:nvSpPr>
          <p:cNvPr id="8" name="Rubrik 7"/>
          <p:cNvSpPr>
            <a:spLocks noGrp="1"/>
          </p:cNvSpPr>
          <p:nvPr>
            <p:ph type="title"/>
          </p:nvPr>
        </p:nvSpPr>
        <p:spPr/>
        <p:txBody>
          <a:bodyPr>
            <a:normAutofit/>
          </a:bodyPr>
          <a:lstStyle>
            <a:lvl1pPr>
              <a:defRPr sz="4400"/>
            </a:lvl1pPr>
          </a:lstStyle>
          <a:p>
            <a:r>
              <a:rPr lang="sv-SE"/>
              <a:t>Klicka här för att ändra mall för rubrikformat</a:t>
            </a:r>
          </a:p>
        </p:txBody>
      </p:sp>
      <p:sp>
        <p:nvSpPr>
          <p:cNvPr id="3" name="Underrubrik 2"/>
          <p:cNvSpPr>
            <a:spLocks noGrp="1"/>
          </p:cNvSpPr>
          <p:nvPr>
            <p:ph type="subTitle" idx="1"/>
          </p:nvPr>
        </p:nvSpPr>
        <p:spPr>
          <a:xfrm>
            <a:off x="575733" y="2085931"/>
            <a:ext cx="8534400" cy="1752600"/>
          </a:xfrm>
        </p:spPr>
        <p:txBody>
          <a:bodyPr>
            <a:normAutofit/>
          </a:bodyPr>
          <a:lstStyle>
            <a:lvl1pPr marL="0" indent="0" algn="l">
              <a:buNone/>
              <a:defRPr sz="1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12" name="Freeform 8">
            <a:extLst>
              <a:ext uri="{FF2B5EF4-FFF2-40B4-BE49-F238E27FC236}">
                <a16:creationId xmlns:a16="http://schemas.microsoft.com/office/drawing/2014/main" id="{1501FF33-3E2C-4969-AD81-929B0C56A40C}"/>
              </a:ext>
            </a:extLst>
          </p:cNvPr>
          <p:cNvSpPr>
            <a:spLocks noChangeAspect="1" noEditPoints="1"/>
          </p:cNvSpPr>
          <p:nvPr userDrawn="1"/>
        </p:nvSpPr>
        <p:spPr bwMode="auto">
          <a:xfrm>
            <a:off x="10500491" y="6348214"/>
            <a:ext cx="1117451" cy="242015"/>
          </a:xfrm>
          <a:custGeom>
            <a:avLst/>
            <a:gdLst>
              <a:gd name="T0" fmla="*/ 309 w 567"/>
              <a:gd name="T1" fmla="*/ 47 h 123"/>
              <a:gd name="T2" fmla="*/ 345 w 567"/>
              <a:gd name="T3" fmla="*/ 57 h 123"/>
              <a:gd name="T4" fmla="*/ 350 w 567"/>
              <a:gd name="T5" fmla="*/ 38 h 123"/>
              <a:gd name="T6" fmla="*/ 335 w 567"/>
              <a:gd name="T7" fmla="*/ 41 h 123"/>
              <a:gd name="T8" fmla="*/ 302 w 567"/>
              <a:gd name="T9" fmla="*/ 78 h 123"/>
              <a:gd name="T10" fmla="*/ 309 w 567"/>
              <a:gd name="T11" fmla="*/ 111 h 123"/>
              <a:gd name="T12" fmla="*/ 296 w 567"/>
              <a:gd name="T13" fmla="*/ 94 h 123"/>
              <a:gd name="T14" fmla="*/ 300 w 567"/>
              <a:gd name="T15" fmla="*/ 116 h 123"/>
              <a:gd name="T16" fmla="*/ 326 w 567"/>
              <a:gd name="T17" fmla="*/ 122 h 123"/>
              <a:gd name="T18" fmla="*/ 405 w 567"/>
              <a:gd name="T19" fmla="*/ 106 h 123"/>
              <a:gd name="T20" fmla="*/ 404 w 567"/>
              <a:gd name="T21" fmla="*/ 74 h 123"/>
              <a:gd name="T22" fmla="*/ 430 w 567"/>
              <a:gd name="T23" fmla="*/ 115 h 123"/>
              <a:gd name="T24" fmla="*/ 405 w 567"/>
              <a:gd name="T25" fmla="*/ 37 h 123"/>
              <a:gd name="T26" fmla="*/ 373 w 567"/>
              <a:gd name="T27" fmla="*/ 69 h 123"/>
              <a:gd name="T28" fmla="*/ 379 w 567"/>
              <a:gd name="T29" fmla="*/ 48 h 123"/>
              <a:gd name="T30" fmla="*/ 406 w 567"/>
              <a:gd name="T31" fmla="*/ 68 h 123"/>
              <a:gd name="T32" fmla="*/ 375 w 567"/>
              <a:gd name="T33" fmla="*/ 121 h 123"/>
              <a:gd name="T34" fmla="*/ 406 w 567"/>
              <a:gd name="T35" fmla="*/ 111 h 123"/>
              <a:gd name="T36" fmla="*/ 434 w 567"/>
              <a:gd name="T37" fmla="*/ 113 h 123"/>
              <a:gd name="T38" fmla="*/ 558 w 567"/>
              <a:gd name="T39" fmla="*/ 60 h 123"/>
              <a:gd name="T40" fmla="*/ 512 w 567"/>
              <a:gd name="T41" fmla="*/ 54 h 123"/>
              <a:gd name="T42" fmla="*/ 469 w 567"/>
              <a:gd name="T43" fmla="*/ 51 h 123"/>
              <a:gd name="T44" fmla="*/ 435 w 567"/>
              <a:gd name="T45" fmla="*/ 39 h 123"/>
              <a:gd name="T46" fmla="*/ 446 w 567"/>
              <a:gd name="T47" fmla="*/ 105 h 123"/>
              <a:gd name="T48" fmla="*/ 475 w 567"/>
              <a:gd name="T49" fmla="*/ 120 h 123"/>
              <a:gd name="T50" fmla="*/ 467 w 567"/>
              <a:gd name="T51" fmla="*/ 59 h 123"/>
              <a:gd name="T52" fmla="*/ 491 w 567"/>
              <a:gd name="T53" fmla="*/ 59 h 123"/>
              <a:gd name="T54" fmla="*/ 483 w 567"/>
              <a:gd name="T55" fmla="*/ 120 h 123"/>
              <a:gd name="T56" fmla="*/ 512 w 567"/>
              <a:gd name="T57" fmla="*/ 106 h 123"/>
              <a:gd name="T58" fmla="*/ 529 w 567"/>
              <a:gd name="T59" fmla="*/ 47 h 123"/>
              <a:gd name="T60" fmla="*/ 529 w 567"/>
              <a:gd name="T61" fmla="*/ 118 h 123"/>
              <a:gd name="T62" fmla="*/ 567 w 567"/>
              <a:gd name="T63" fmla="*/ 118 h 123"/>
              <a:gd name="T64" fmla="*/ 253 w 567"/>
              <a:gd name="T65" fmla="*/ 67 h 123"/>
              <a:gd name="T66" fmla="*/ 288 w 567"/>
              <a:gd name="T67" fmla="*/ 39 h 123"/>
              <a:gd name="T68" fmla="*/ 263 w 567"/>
              <a:gd name="T69" fmla="*/ 48 h 123"/>
              <a:gd name="T70" fmla="*/ 234 w 567"/>
              <a:gd name="T71" fmla="*/ 0 h 123"/>
              <a:gd name="T72" fmla="*/ 213 w 567"/>
              <a:gd name="T73" fmla="*/ 15 h 123"/>
              <a:gd name="T74" fmla="*/ 202 w 567"/>
              <a:gd name="T75" fmla="*/ 120 h 123"/>
              <a:gd name="T76" fmla="*/ 234 w 567"/>
              <a:gd name="T77" fmla="*/ 106 h 123"/>
              <a:gd name="T78" fmla="*/ 256 w 567"/>
              <a:gd name="T79" fmla="*/ 108 h 123"/>
              <a:gd name="T80" fmla="*/ 253 w 567"/>
              <a:gd name="T81" fmla="*/ 120 h 123"/>
              <a:gd name="T82" fmla="*/ 275 w 567"/>
              <a:gd name="T83" fmla="*/ 101 h 123"/>
              <a:gd name="T84" fmla="*/ 157 w 567"/>
              <a:gd name="T85" fmla="*/ 0 h 123"/>
              <a:gd name="T86" fmla="*/ 168 w 567"/>
              <a:gd name="T87" fmla="*/ 107 h 123"/>
              <a:gd name="T88" fmla="*/ 199 w 567"/>
              <a:gd name="T89" fmla="*/ 120 h 123"/>
              <a:gd name="T90" fmla="*/ 45 w 567"/>
              <a:gd name="T91" fmla="*/ 58 h 123"/>
              <a:gd name="T92" fmla="*/ 61 w 567"/>
              <a:gd name="T93" fmla="*/ 3 h 123"/>
              <a:gd name="T94" fmla="*/ 95 w 567"/>
              <a:gd name="T95" fmla="*/ 0 h 123"/>
              <a:gd name="T96" fmla="*/ 18 w 567"/>
              <a:gd name="T97" fmla="*/ 19 h 123"/>
              <a:gd name="T98" fmla="*/ 0 w 567"/>
              <a:gd name="T99" fmla="*/ 121 h 123"/>
              <a:gd name="T100" fmla="*/ 44 w 567"/>
              <a:gd name="T101" fmla="*/ 114 h 123"/>
              <a:gd name="T102" fmla="*/ 43 w 567"/>
              <a:gd name="T103" fmla="*/ 62 h 123"/>
              <a:gd name="T104" fmla="*/ 72 w 567"/>
              <a:gd name="T105" fmla="*/ 32 h 123"/>
              <a:gd name="T106" fmla="*/ 135 w 567"/>
              <a:gd name="T107" fmla="*/ 84 h 123"/>
              <a:gd name="T108" fmla="*/ 119 w 567"/>
              <a:gd name="T109" fmla="*/ 41 h 123"/>
              <a:gd name="T110" fmla="*/ 82 w 567"/>
              <a:gd name="T111" fmla="*/ 79 h 123"/>
              <a:gd name="T112" fmla="*/ 119 w 567"/>
              <a:gd name="T113" fmla="*/ 3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123">
                <a:moveTo>
                  <a:pt x="348" y="80"/>
                </a:moveTo>
                <a:cubicBezTo>
                  <a:pt x="343" y="76"/>
                  <a:pt x="333" y="72"/>
                  <a:pt x="326" y="68"/>
                </a:cubicBezTo>
                <a:cubicBezTo>
                  <a:pt x="319" y="65"/>
                  <a:pt x="303" y="59"/>
                  <a:pt x="309" y="47"/>
                </a:cubicBezTo>
                <a:cubicBezTo>
                  <a:pt x="312" y="41"/>
                  <a:pt x="321" y="40"/>
                  <a:pt x="326" y="42"/>
                </a:cubicBezTo>
                <a:cubicBezTo>
                  <a:pt x="332" y="43"/>
                  <a:pt x="337" y="46"/>
                  <a:pt x="340" y="50"/>
                </a:cubicBezTo>
                <a:cubicBezTo>
                  <a:pt x="342" y="52"/>
                  <a:pt x="344" y="54"/>
                  <a:pt x="345" y="57"/>
                </a:cubicBezTo>
                <a:cubicBezTo>
                  <a:pt x="347" y="60"/>
                  <a:pt x="349" y="65"/>
                  <a:pt x="349" y="65"/>
                </a:cubicBezTo>
                <a:cubicBezTo>
                  <a:pt x="350" y="65"/>
                  <a:pt x="350" y="65"/>
                  <a:pt x="350" y="65"/>
                </a:cubicBezTo>
                <a:cubicBezTo>
                  <a:pt x="350" y="38"/>
                  <a:pt x="350" y="38"/>
                  <a:pt x="350" y="38"/>
                </a:cubicBezTo>
                <a:cubicBezTo>
                  <a:pt x="349" y="38"/>
                  <a:pt x="349" y="38"/>
                  <a:pt x="349" y="38"/>
                </a:cubicBezTo>
                <a:cubicBezTo>
                  <a:pt x="347" y="41"/>
                  <a:pt x="345" y="43"/>
                  <a:pt x="342" y="43"/>
                </a:cubicBezTo>
                <a:cubicBezTo>
                  <a:pt x="340" y="43"/>
                  <a:pt x="338" y="42"/>
                  <a:pt x="335" y="41"/>
                </a:cubicBezTo>
                <a:cubicBezTo>
                  <a:pt x="331" y="39"/>
                  <a:pt x="326" y="37"/>
                  <a:pt x="320" y="36"/>
                </a:cubicBezTo>
                <a:cubicBezTo>
                  <a:pt x="300" y="35"/>
                  <a:pt x="292" y="50"/>
                  <a:pt x="293" y="61"/>
                </a:cubicBezTo>
                <a:cubicBezTo>
                  <a:pt x="293" y="68"/>
                  <a:pt x="296" y="73"/>
                  <a:pt x="302" y="78"/>
                </a:cubicBezTo>
                <a:cubicBezTo>
                  <a:pt x="311" y="85"/>
                  <a:pt x="318" y="87"/>
                  <a:pt x="330" y="93"/>
                </a:cubicBezTo>
                <a:cubicBezTo>
                  <a:pt x="344" y="101"/>
                  <a:pt x="339" y="112"/>
                  <a:pt x="332" y="115"/>
                </a:cubicBezTo>
                <a:cubicBezTo>
                  <a:pt x="326" y="117"/>
                  <a:pt x="318" y="116"/>
                  <a:pt x="309" y="111"/>
                </a:cubicBezTo>
                <a:cubicBezTo>
                  <a:pt x="307" y="109"/>
                  <a:pt x="304" y="107"/>
                  <a:pt x="302" y="103"/>
                </a:cubicBezTo>
                <a:cubicBezTo>
                  <a:pt x="300" y="101"/>
                  <a:pt x="299" y="98"/>
                  <a:pt x="298" y="94"/>
                </a:cubicBezTo>
                <a:cubicBezTo>
                  <a:pt x="296" y="94"/>
                  <a:pt x="296" y="94"/>
                  <a:pt x="296" y="94"/>
                </a:cubicBezTo>
                <a:cubicBezTo>
                  <a:pt x="296" y="121"/>
                  <a:pt x="296" y="121"/>
                  <a:pt x="296" y="121"/>
                </a:cubicBezTo>
                <a:cubicBezTo>
                  <a:pt x="298" y="121"/>
                  <a:pt x="298" y="121"/>
                  <a:pt x="298" y="121"/>
                </a:cubicBezTo>
                <a:cubicBezTo>
                  <a:pt x="299" y="118"/>
                  <a:pt x="299" y="117"/>
                  <a:pt x="300" y="116"/>
                </a:cubicBezTo>
                <a:cubicBezTo>
                  <a:pt x="301" y="115"/>
                  <a:pt x="304" y="113"/>
                  <a:pt x="308" y="115"/>
                </a:cubicBezTo>
                <a:cubicBezTo>
                  <a:pt x="312" y="117"/>
                  <a:pt x="315" y="119"/>
                  <a:pt x="317" y="120"/>
                </a:cubicBezTo>
                <a:cubicBezTo>
                  <a:pt x="322" y="121"/>
                  <a:pt x="324" y="122"/>
                  <a:pt x="326" y="122"/>
                </a:cubicBezTo>
                <a:cubicBezTo>
                  <a:pt x="341" y="123"/>
                  <a:pt x="356" y="114"/>
                  <a:pt x="356" y="97"/>
                </a:cubicBezTo>
                <a:cubicBezTo>
                  <a:pt x="356" y="91"/>
                  <a:pt x="352" y="85"/>
                  <a:pt x="348" y="80"/>
                </a:cubicBezTo>
                <a:moveTo>
                  <a:pt x="405" y="106"/>
                </a:moveTo>
                <a:cubicBezTo>
                  <a:pt x="398" y="110"/>
                  <a:pt x="392" y="112"/>
                  <a:pt x="388" y="111"/>
                </a:cubicBezTo>
                <a:cubicBezTo>
                  <a:pt x="380" y="110"/>
                  <a:pt x="378" y="101"/>
                  <a:pt x="379" y="95"/>
                </a:cubicBezTo>
                <a:cubicBezTo>
                  <a:pt x="382" y="86"/>
                  <a:pt x="391" y="80"/>
                  <a:pt x="404" y="74"/>
                </a:cubicBezTo>
                <a:cubicBezTo>
                  <a:pt x="406" y="73"/>
                  <a:pt x="406" y="73"/>
                  <a:pt x="406" y="73"/>
                </a:cubicBezTo>
                <a:lnTo>
                  <a:pt x="405" y="106"/>
                </a:lnTo>
                <a:close/>
                <a:moveTo>
                  <a:pt x="430" y="115"/>
                </a:moveTo>
                <a:cubicBezTo>
                  <a:pt x="427" y="115"/>
                  <a:pt x="427" y="111"/>
                  <a:pt x="427" y="105"/>
                </a:cubicBezTo>
                <a:cubicBezTo>
                  <a:pt x="427" y="65"/>
                  <a:pt x="427" y="65"/>
                  <a:pt x="427" y="65"/>
                </a:cubicBezTo>
                <a:cubicBezTo>
                  <a:pt x="428" y="48"/>
                  <a:pt x="425" y="39"/>
                  <a:pt x="405" y="37"/>
                </a:cubicBezTo>
                <a:cubicBezTo>
                  <a:pt x="388" y="35"/>
                  <a:pt x="374" y="42"/>
                  <a:pt x="369" y="46"/>
                </a:cubicBezTo>
                <a:cubicBezTo>
                  <a:pt x="363" y="52"/>
                  <a:pt x="362" y="57"/>
                  <a:pt x="362" y="59"/>
                </a:cubicBezTo>
                <a:cubicBezTo>
                  <a:pt x="363" y="65"/>
                  <a:pt x="367" y="69"/>
                  <a:pt x="373" y="69"/>
                </a:cubicBezTo>
                <a:cubicBezTo>
                  <a:pt x="379" y="69"/>
                  <a:pt x="384" y="65"/>
                  <a:pt x="384" y="61"/>
                </a:cubicBezTo>
                <a:cubicBezTo>
                  <a:pt x="384" y="57"/>
                  <a:pt x="382" y="56"/>
                  <a:pt x="381" y="54"/>
                </a:cubicBezTo>
                <a:cubicBezTo>
                  <a:pt x="380" y="52"/>
                  <a:pt x="379" y="51"/>
                  <a:pt x="379" y="48"/>
                </a:cubicBezTo>
                <a:cubicBezTo>
                  <a:pt x="379" y="44"/>
                  <a:pt x="386" y="41"/>
                  <a:pt x="395" y="40"/>
                </a:cubicBezTo>
                <a:cubicBezTo>
                  <a:pt x="402" y="40"/>
                  <a:pt x="406" y="46"/>
                  <a:pt x="406" y="54"/>
                </a:cubicBezTo>
                <a:cubicBezTo>
                  <a:pt x="406" y="68"/>
                  <a:pt x="406" y="68"/>
                  <a:pt x="406" y="68"/>
                </a:cubicBezTo>
                <a:cubicBezTo>
                  <a:pt x="406" y="68"/>
                  <a:pt x="398" y="71"/>
                  <a:pt x="381" y="79"/>
                </a:cubicBezTo>
                <a:cubicBezTo>
                  <a:pt x="367" y="85"/>
                  <a:pt x="361" y="93"/>
                  <a:pt x="360" y="101"/>
                </a:cubicBezTo>
                <a:cubicBezTo>
                  <a:pt x="359" y="112"/>
                  <a:pt x="366" y="120"/>
                  <a:pt x="375" y="121"/>
                </a:cubicBezTo>
                <a:cubicBezTo>
                  <a:pt x="382" y="123"/>
                  <a:pt x="388" y="121"/>
                  <a:pt x="396" y="116"/>
                </a:cubicBezTo>
                <a:cubicBezTo>
                  <a:pt x="399" y="115"/>
                  <a:pt x="406" y="110"/>
                  <a:pt x="406" y="110"/>
                </a:cubicBezTo>
                <a:cubicBezTo>
                  <a:pt x="406" y="111"/>
                  <a:pt x="406" y="111"/>
                  <a:pt x="406" y="111"/>
                </a:cubicBezTo>
                <a:cubicBezTo>
                  <a:pt x="406" y="117"/>
                  <a:pt x="412" y="121"/>
                  <a:pt x="417" y="122"/>
                </a:cubicBezTo>
                <a:cubicBezTo>
                  <a:pt x="422" y="122"/>
                  <a:pt x="429" y="122"/>
                  <a:pt x="436" y="115"/>
                </a:cubicBezTo>
                <a:cubicBezTo>
                  <a:pt x="434" y="113"/>
                  <a:pt x="434" y="113"/>
                  <a:pt x="434" y="113"/>
                </a:cubicBezTo>
                <a:cubicBezTo>
                  <a:pt x="433" y="114"/>
                  <a:pt x="432" y="115"/>
                  <a:pt x="430" y="115"/>
                </a:cubicBezTo>
                <a:moveTo>
                  <a:pt x="558" y="108"/>
                </a:moveTo>
                <a:cubicBezTo>
                  <a:pt x="558" y="60"/>
                  <a:pt x="558" y="60"/>
                  <a:pt x="558" y="60"/>
                </a:cubicBezTo>
                <a:cubicBezTo>
                  <a:pt x="558" y="47"/>
                  <a:pt x="551" y="37"/>
                  <a:pt x="539" y="37"/>
                </a:cubicBezTo>
                <a:cubicBezTo>
                  <a:pt x="529" y="37"/>
                  <a:pt x="520" y="43"/>
                  <a:pt x="514" y="52"/>
                </a:cubicBezTo>
                <a:cubicBezTo>
                  <a:pt x="512" y="54"/>
                  <a:pt x="512" y="54"/>
                  <a:pt x="512" y="54"/>
                </a:cubicBezTo>
                <a:cubicBezTo>
                  <a:pt x="512" y="52"/>
                  <a:pt x="512" y="52"/>
                  <a:pt x="512" y="52"/>
                </a:cubicBezTo>
                <a:cubicBezTo>
                  <a:pt x="510" y="43"/>
                  <a:pt x="502" y="37"/>
                  <a:pt x="492" y="37"/>
                </a:cubicBezTo>
                <a:cubicBezTo>
                  <a:pt x="483" y="37"/>
                  <a:pt x="476" y="42"/>
                  <a:pt x="469" y="51"/>
                </a:cubicBezTo>
                <a:cubicBezTo>
                  <a:pt x="467" y="54"/>
                  <a:pt x="467" y="54"/>
                  <a:pt x="467" y="54"/>
                </a:cubicBezTo>
                <a:cubicBezTo>
                  <a:pt x="467" y="39"/>
                  <a:pt x="467" y="39"/>
                  <a:pt x="467" y="39"/>
                </a:cubicBezTo>
                <a:cubicBezTo>
                  <a:pt x="435" y="39"/>
                  <a:pt x="435" y="39"/>
                  <a:pt x="435" y="39"/>
                </a:cubicBezTo>
                <a:cubicBezTo>
                  <a:pt x="435" y="41"/>
                  <a:pt x="435" y="41"/>
                  <a:pt x="435" y="41"/>
                </a:cubicBezTo>
                <a:cubicBezTo>
                  <a:pt x="444" y="42"/>
                  <a:pt x="445" y="46"/>
                  <a:pt x="445" y="54"/>
                </a:cubicBezTo>
                <a:cubicBezTo>
                  <a:pt x="446" y="105"/>
                  <a:pt x="446" y="105"/>
                  <a:pt x="446" y="105"/>
                </a:cubicBezTo>
                <a:cubicBezTo>
                  <a:pt x="446" y="113"/>
                  <a:pt x="445" y="117"/>
                  <a:pt x="436" y="118"/>
                </a:cubicBezTo>
                <a:cubicBezTo>
                  <a:pt x="436" y="120"/>
                  <a:pt x="436" y="120"/>
                  <a:pt x="436" y="120"/>
                </a:cubicBezTo>
                <a:cubicBezTo>
                  <a:pt x="475" y="120"/>
                  <a:pt x="475" y="120"/>
                  <a:pt x="475" y="120"/>
                </a:cubicBezTo>
                <a:cubicBezTo>
                  <a:pt x="475" y="118"/>
                  <a:pt x="475" y="118"/>
                  <a:pt x="475" y="118"/>
                </a:cubicBezTo>
                <a:cubicBezTo>
                  <a:pt x="468" y="117"/>
                  <a:pt x="467" y="113"/>
                  <a:pt x="467" y="106"/>
                </a:cubicBezTo>
                <a:cubicBezTo>
                  <a:pt x="467" y="59"/>
                  <a:pt x="467" y="59"/>
                  <a:pt x="467" y="59"/>
                </a:cubicBezTo>
                <a:cubicBezTo>
                  <a:pt x="467" y="58"/>
                  <a:pt x="467" y="58"/>
                  <a:pt x="467" y="58"/>
                </a:cubicBezTo>
                <a:cubicBezTo>
                  <a:pt x="472" y="51"/>
                  <a:pt x="477" y="47"/>
                  <a:pt x="482" y="47"/>
                </a:cubicBezTo>
                <a:cubicBezTo>
                  <a:pt x="485" y="47"/>
                  <a:pt x="491" y="49"/>
                  <a:pt x="491" y="59"/>
                </a:cubicBezTo>
                <a:cubicBezTo>
                  <a:pt x="491" y="106"/>
                  <a:pt x="491" y="106"/>
                  <a:pt x="491" y="106"/>
                </a:cubicBezTo>
                <a:cubicBezTo>
                  <a:pt x="491" y="113"/>
                  <a:pt x="491" y="117"/>
                  <a:pt x="483" y="118"/>
                </a:cubicBezTo>
                <a:cubicBezTo>
                  <a:pt x="483" y="120"/>
                  <a:pt x="483" y="120"/>
                  <a:pt x="483" y="120"/>
                </a:cubicBezTo>
                <a:cubicBezTo>
                  <a:pt x="521" y="120"/>
                  <a:pt x="521" y="120"/>
                  <a:pt x="521" y="120"/>
                </a:cubicBezTo>
                <a:cubicBezTo>
                  <a:pt x="521" y="118"/>
                  <a:pt x="521" y="118"/>
                  <a:pt x="521" y="118"/>
                </a:cubicBezTo>
                <a:cubicBezTo>
                  <a:pt x="513" y="117"/>
                  <a:pt x="512" y="113"/>
                  <a:pt x="512" y="106"/>
                </a:cubicBezTo>
                <a:cubicBezTo>
                  <a:pt x="512" y="59"/>
                  <a:pt x="512" y="59"/>
                  <a:pt x="512" y="59"/>
                </a:cubicBezTo>
                <a:cubicBezTo>
                  <a:pt x="513" y="58"/>
                  <a:pt x="513" y="58"/>
                  <a:pt x="513" y="58"/>
                </a:cubicBezTo>
                <a:cubicBezTo>
                  <a:pt x="519" y="50"/>
                  <a:pt x="523" y="47"/>
                  <a:pt x="529" y="47"/>
                </a:cubicBezTo>
                <a:cubicBezTo>
                  <a:pt x="534" y="47"/>
                  <a:pt x="537" y="51"/>
                  <a:pt x="537" y="57"/>
                </a:cubicBezTo>
                <a:cubicBezTo>
                  <a:pt x="537" y="105"/>
                  <a:pt x="537" y="105"/>
                  <a:pt x="537" y="105"/>
                </a:cubicBezTo>
                <a:cubicBezTo>
                  <a:pt x="537" y="111"/>
                  <a:pt x="537" y="117"/>
                  <a:pt x="529" y="118"/>
                </a:cubicBezTo>
                <a:cubicBezTo>
                  <a:pt x="529" y="120"/>
                  <a:pt x="529" y="120"/>
                  <a:pt x="529" y="120"/>
                </a:cubicBezTo>
                <a:cubicBezTo>
                  <a:pt x="567" y="120"/>
                  <a:pt x="567" y="120"/>
                  <a:pt x="567" y="120"/>
                </a:cubicBezTo>
                <a:cubicBezTo>
                  <a:pt x="567" y="118"/>
                  <a:pt x="567" y="118"/>
                  <a:pt x="567" y="118"/>
                </a:cubicBezTo>
                <a:cubicBezTo>
                  <a:pt x="560" y="117"/>
                  <a:pt x="559" y="114"/>
                  <a:pt x="558" y="108"/>
                </a:cubicBezTo>
                <a:moveTo>
                  <a:pt x="275" y="101"/>
                </a:moveTo>
                <a:cubicBezTo>
                  <a:pt x="253" y="67"/>
                  <a:pt x="253" y="67"/>
                  <a:pt x="253" y="67"/>
                </a:cubicBezTo>
                <a:cubicBezTo>
                  <a:pt x="262" y="57"/>
                  <a:pt x="262" y="57"/>
                  <a:pt x="262" y="57"/>
                </a:cubicBezTo>
                <a:cubicBezTo>
                  <a:pt x="274" y="43"/>
                  <a:pt x="278" y="41"/>
                  <a:pt x="288" y="41"/>
                </a:cubicBezTo>
                <a:cubicBezTo>
                  <a:pt x="288" y="39"/>
                  <a:pt x="288" y="39"/>
                  <a:pt x="288" y="39"/>
                </a:cubicBezTo>
                <a:cubicBezTo>
                  <a:pt x="254" y="39"/>
                  <a:pt x="254" y="39"/>
                  <a:pt x="254" y="39"/>
                </a:cubicBezTo>
                <a:cubicBezTo>
                  <a:pt x="254" y="41"/>
                  <a:pt x="254" y="41"/>
                  <a:pt x="254" y="41"/>
                </a:cubicBezTo>
                <a:cubicBezTo>
                  <a:pt x="258" y="41"/>
                  <a:pt x="263" y="41"/>
                  <a:pt x="263" y="48"/>
                </a:cubicBezTo>
                <a:cubicBezTo>
                  <a:pt x="263" y="51"/>
                  <a:pt x="260" y="53"/>
                  <a:pt x="254" y="60"/>
                </a:cubicBezTo>
                <a:cubicBezTo>
                  <a:pt x="234" y="82"/>
                  <a:pt x="234" y="82"/>
                  <a:pt x="234" y="82"/>
                </a:cubicBezTo>
                <a:cubicBezTo>
                  <a:pt x="234" y="0"/>
                  <a:pt x="234" y="0"/>
                  <a:pt x="234" y="0"/>
                </a:cubicBezTo>
                <a:cubicBezTo>
                  <a:pt x="202" y="0"/>
                  <a:pt x="202" y="0"/>
                  <a:pt x="202" y="0"/>
                </a:cubicBezTo>
                <a:cubicBezTo>
                  <a:pt x="202" y="2"/>
                  <a:pt x="202" y="2"/>
                  <a:pt x="202" y="2"/>
                </a:cubicBezTo>
                <a:cubicBezTo>
                  <a:pt x="211" y="2"/>
                  <a:pt x="213" y="5"/>
                  <a:pt x="213" y="15"/>
                </a:cubicBezTo>
                <a:cubicBezTo>
                  <a:pt x="213" y="105"/>
                  <a:pt x="213" y="105"/>
                  <a:pt x="213" y="105"/>
                </a:cubicBezTo>
                <a:cubicBezTo>
                  <a:pt x="213" y="113"/>
                  <a:pt x="211" y="118"/>
                  <a:pt x="202" y="118"/>
                </a:cubicBezTo>
                <a:cubicBezTo>
                  <a:pt x="202" y="120"/>
                  <a:pt x="202" y="120"/>
                  <a:pt x="202" y="120"/>
                </a:cubicBezTo>
                <a:cubicBezTo>
                  <a:pt x="245" y="120"/>
                  <a:pt x="245" y="120"/>
                  <a:pt x="245" y="120"/>
                </a:cubicBezTo>
                <a:cubicBezTo>
                  <a:pt x="245" y="118"/>
                  <a:pt x="245" y="118"/>
                  <a:pt x="245" y="118"/>
                </a:cubicBezTo>
                <a:cubicBezTo>
                  <a:pt x="236" y="117"/>
                  <a:pt x="234" y="114"/>
                  <a:pt x="234" y="106"/>
                </a:cubicBezTo>
                <a:cubicBezTo>
                  <a:pt x="234" y="89"/>
                  <a:pt x="234" y="89"/>
                  <a:pt x="234" y="89"/>
                </a:cubicBezTo>
                <a:cubicBezTo>
                  <a:pt x="240" y="82"/>
                  <a:pt x="240" y="82"/>
                  <a:pt x="240" y="82"/>
                </a:cubicBezTo>
                <a:cubicBezTo>
                  <a:pt x="256" y="108"/>
                  <a:pt x="256" y="108"/>
                  <a:pt x="256" y="108"/>
                </a:cubicBezTo>
                <a:cubicBezTo>
                  <a:pt x="257" y="110"/>
                  <a:pt x="258" y="113"/>
                  <a:pt x="258" y="114"/>
                </a:cubicBezTo>
                <a:cubicBezTo>
                  <a:pt x="258" y="117"/>
                  <a:pt x="256" y="118"/>
                  <a:pt x="253" y="118"/>
                </a:cubicBezTo>
                <a:cubicBezTo>
                  <a:pt x="253" y="120"/>
                  <a:pt x="253" y="120"/>
                  <a:pt x="253" y="120"/>
                </a:cubicBezTo>
                <a:cubicBezTo>
                  <a:pt x="292" y="120"/>
                  <a:pt x="292" y="120"/>
                  <a:pt x="292" y="120"/>
                </a:cubicBezTo>
                <a:cubicBezTo>
                  <a:pt x="292" y="118"/>
                  <a:pt x="292" y="118"/>
                  <a:pt x="292" y="118"/>
                </a:cubicBezTo>
                <a:cubicBezTo>
                  <a:pt x="286" y="118"/>
                  <a:pt x="283" y="114"/>
                  <a:pt x="275" y="101"/>
                </a:cubicBezTo>
                <a:moveTo>
                  <a:pt x="189" y="108"/>
                </a:moveTo>
                <a:cubicBezTo>
                  <a:pt x="189" y="0"/>
                  <a:pt x="189" y="0"/>
                  <a:pt x="189" y="0"/>
                </a:cubicBezTo>
                <a:cubicBezTo>
                  <a:pt x="157" y="0"/>
                  <a:pt x="157" y="0"/>
                  <a:pt x="157" y="0"/>
                </a:cubicBezTo>
                <a:cubicBezTo>
                  <a:pt x="157" y="2"/>
                  <a:pt x="157" y="2"/>
                  <a:pt x="157" y="2"/>
                </a:cubicBezTo>
                <a:cubicBezTo>
                  <a:pt x="166" y="2"/>
                  <a:pt x="168" y="5"/>
                  <a:pt x="168" y="14"/>
                </a:cubicBezTo>
                <a:cubicBezTo>
                  <a:pt x="168" y="107"/>
                  <a:pt x="168" y="107"/>
                  <a:pt x="168" y="107"/>
                </a:cubicBezTo>
                <a:cubicBezTo>
                  <a:pt x="168" y="114"/>
                  <a:pt x="165" y="118"/>
                  <a:pt x="157" y="118"/>
                </a:cubicBezTo>
                <a:cubicBezTo>
                  <a:pt x="157" y="120"/>
                  <a:pt x="157" y="120"/>
                  <a:pt x="157" y="120"/>
                </a:cubicBezTo>
                <a:cubicBezTo>
                  <a:pt x="199" y="120"/>
                  <a:pt x="199" y="120"/>
                  <a:pt x="199" y="120"/>
                </a:cubicBezTo>
                <a:cubicBezTo>
                  <a:pt x="199" y="118"/>
                  <a:pt x="199" y="118"/>
                  <a:pt x="199" y="118"/>
                </a:cubicBezTo>
                <a:cubicBezTo>
                  <a:pt x="192" y="118"/>
                  <a:pt x="189" y="115"/>
                  <a:pt x="189" y="108"/>
                </a:cubicBezTo>
                <a:moveTo>
                  <a:pt x="45" y="58"/>
                </a:moveTo>
                <a:cubicBezTo>
                  <a:pt x="40" y="58"/>
                  <a:pt x="40" y="58"/>
                  <a:pt x="40" y="58"/>
                </a:cubicBezTo>
                <a:cubicBezTo>
                  <a:pt x="40" y="3"/>
                  <a:pt x="40" y="3"/>
                  <a:pt x="40" y="3"/>
                </a:cubicBezTo>
                <a:cubicBezTo>
                  <a:pt x="61" y="3"/>
                  <a:pt x="61" y="3"/>
                  <a:pt x="61" y="3"/>
                </a:cubicBezTo>
                <a:cubicBezTo>
                  <a:pt x="81" y="3"/>
                  <a:pt x="90" y="11"/>
                  <a:pt x="93" y="30"/>
                </a:cubicBezTo>
                <a:cubicBezTo>
                  <a:pt x="95" y="30"/>
                  <a:pt x="95" y="30"/>
                  <a:pt x="95" y="30"/>
                </a:cubicBezTo>
                <a:cubicBezTo>
                  <a:pt x="95" y="0"/>
                  <a:pt x="95" y="0"/>
                  <a:pt x="95" y="0"/>
                </a:cubicBezTo>
                <a:cubicBezTo>
                  <a:pt x="0" y="0"/>
                  <a:pt x="0" y="0"/>
                  <a:pt x="0" y="0"/>
                </a:cubicBezTo>
                <a:cubicBezTo>
                  <a:pt x="0" y="2"/>
                  <a:pt x="0" y="2"/>
                  <a:pt x="0" y="2"/>
                </a:cubicBezTo>
                <a:cubicBezTo>
                  <a:pt x="14" y="1"/>
                  <a:pt x="18" y="5"/>
                  <a:pt x="18" y="19"/>
                </a:cubicBezTo>
                <a:cubicBezTo>
                  <a:pt x="18" y="101"/>
                  <a:pt x="18" y="101"/>
                  <a:pt x="18" y="101"/>
                </a:cubicBezTo>
                <a:cubicBezTo>
                  <a:pt x="18" y="113"/>
                  <a:pt x="15" y="119"/>
                  <a:pt x="0" y="118"/>
                </a:cubicBezTo>
                <a:cubicBezTo>
                  <a:pt x="0" y="121"/>
                  <a:pt x="0" y="121"/>
                  <a:pt x="0" y="121"/>
                </a:cubicBezTo>
                <a:cubicBezTo>
                  <a:pt x="57" y="121"/>
                  <a:pt x="57" y="121"/>
                  <a:pt x="57" y="121"/>
                </a:cubicBezTo>
                <a:cubicBezTo>
                  <a:pt x="57" y="118"/>
                  <a:pt x="57" y="118"/>
                  <a:pt x="57" y="118"/>
                </a:cubicBezTo>
                <a:cubicBezTo>
                  <a:pt x="49" y="118"/>
                  <a:pt x="46" y="117"/>
                  <a:pt x="44" y="114"/>
                </a:cubicBezTo>
                <a:cubicBezTo>
                  <a:pt x="41" y="112"/>
                  <a:pt x="40" y="108"/>
                  <a:pt x="40" y="101"/>
                </a:cubicBezTo>
                <a:cubicBezTo>
                  <a:pt x="40" y="62"/>
                  <a:pt x="40" y="62"/>
                  <a:pt x="40" y="62"/>
                </a:cubicBezTo>
                <a:cubicBezTo>
                  <a:pt x="43" y="62"/>
                  <a:pt x="43" y="62"/>
                  <a:pt x="43" y="62"/>
                </a:cubicBezTo>
                <a:cubicBezTo>
                  <a:pt x="60" y="62"/>
                  <a:pt x="69" y="71"/>
                  <a:pt x="70" y="89"/>
                </a:cubicBezTo>
                <a:cubicBezTo>
                  <a:pt x="72" y="89"/>
                  <a:pt x="72" y="89"/>
                  <a:pt x="72" y="89"/>
                </a:cubicBezTo>
                <a:cubicBezTo>
                  <a:pt x="72" y="32"/>
                  <a:pt x="72" y="32"/>
                  <a:pt x="72" y="32"/>
                </a:cubicBezTo>
                <a:cubicBezTo>
                  <a:pt x="70" y="32"/>
                  <a:pt x="70" y="32"/>
                  <a:pt x="70" y="32"/>
                </a:cubicBezTo>
                <a:cubicBezTo>
                  <a:pt x="70" y="48"/>
                  <a:pt x="60" y="58"/>
                  <a:pt x="45" y="58"/>
                </a:cubicBezTo>
                <a:moveTo>
                  <a:pt x="135" y="84"/>
                </a:moveTo>
                <a:cubicBezTo>
                  <a:pt x="135" y="109"/>
                  <a:pt x="129" y="118"/>
                  <a:pt x="119" y="118"/>
                </a:cubicBezTo>
                <a:cubicBezTo>
                  <a:pt x="109" y="118"/>
                  <a:pt x="104" y="105"/>
                  <a:pt x="104" y="75"/>
                </a:cubicBezTo>
                <a:cubicBezTo>
                  <a:pt x="104" y="50"/>
                  <a:pt x="110" y="41"/>
                  <a:pt x="119" y="41"/>
                </a:cubicBezTo>
                <a:cubicBezTo>
                  <a:pt x="132" y="41"/>
                  <a:pt x="135" y="56"/>
                  <a:pt x="135" y="84"/>
                </a:cubicBezTo>
                <a:moveTo>
                  <a:pt x="119" y="37"/>
                </a:moveTo>
                <a:cubicBezTo>
                  <a:pt x="101" y="37"/>
                  <a:pt x="82" y="50"/>
                  <a:pt x="82" y="79"/>
                </a:cubicBezTo>
                <a:cubicBezTo>
                  <a:pt x="82" y="111"/>
                  <a:pt x="104" y="122"/>
                  <a:pt x="120" y="122"/>
                </a:cubicBezTo>
                <a:cubicBezTo>
                  <a:pt x="136" y="122"/>
                  <a:pt x="157" y="111"/>
                  <a:pt x="157" y="79"/>
                </a:cubicBezTo>
                <a:cubicBezTo>
                  <a:pt x="157" y="50"/>
                  <a:pt x="139" y="37"/>
                  <a:pt x="119" y="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pic>
        <p:nvPicPr>
          <p:cNvPr id="11" name="Bildobjekt 10">
            <a:extLst>
              <a:ext uri="{FF2B5EF4-FFF2-40B4-BE49-F238E27FC236}">
                <a16:creationId xmlns:a16="http://schemas.microsoft.com/office/drawing/2014/main" id="{43824EC3-3E9F-4573-9D9A-0C684070EA8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7926"/>
          <a:stretch/>
        </p:blipFill>
        <p:spPr>
          <a:xfrm>
            <a:off x="1918800" y="4892400"/>
            <a:ext cx="8985441" cy="1965600"/>
          </a:xfrm>
          <a:prstGeom prst="rect">
            <a:avLst/>
          </a:prstGeom>
        </p:spPr>
      </p:pic>
    </p:spTree>
    <p:extLst>
      <p:ext uri="{BB962C8B-B14F-4D97-AF65-F5344CB8AC3E}">
        <p14:creationId xmlns:p14="http://schemas.microsoft.com/office/powerpoint/2010/main" val="920877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Kapitel grön">
    <p:spTree>
      <p:nvGrpSpPr>
        <p:cNvPr id="1" name=""/>
        <p:cNvGrpSpPr/>
        <p:nvPr/>
      </p:nvGrpSpPr>
      <p:grpSpPr>
        <a:xfrm>
          <a:off x="0" y="0"/>
          <a:ext cx="0" cy="0"/>
          <a:chOff x="0" y="0"/>
          <a:chExt cx="0" cy="0"/>
        </a:xfrm>
      </p:grpSpPr>
      <p:sp>
        <p:nvSpPr>
          <p:cNvPr id="12" name="Frihandsfigur 11"/>
          <p:cNvSpPr>
            <a:spLocks/>
          </p:cNvSpPr>
          <p:nvPr userDrawn="1"/>
        </p:nvSpPr>
        <p:spPr bwMode="auto">
          <a:xfrm>
            <a:off x="6418800" y="1828596"/>
            <a:ext cx="5774400" cy="5029404"/>
          </a:xfrm>
          <a:custGeom>
            <a:avLst/>
            <a:gdLst>
              <a:gd name="connsiteX0" fmla="*/ 4747499 w 5774180"/>
              <a:gd name="connsiteY0" fmla="*/ 0 h 5029404"/>
              <a:gd name="connsiteX1" fmla="*/ 5008910 w 5774180"/>
              <a:gd name="connsiteY1" fmla="*/ 112680 h 5029404"/>
              <a:gd name="connsiteX2" fmla="*/ 5508104 w 5774180"/>
              <a:gd name="connsiteY2" fmla="*/ 657906 h 5029404"/>
              <a:gd name="connsiteX3" fmla="*/ 5508104 w 5774180"/>
              <a:gd name="connsiteY3" fmla="*/ 658973 h 5029404"/>
              <a:gd name="connsiteX4" fmla="*/ 5508104 w 5774180"/>
              <a:gd name="connsiteY4" fmla="*/ 661328 h 5029404"/>
              <a:gd name="connsiteX5" fmla="*/ 5774180 w 5774180"/>
              <a:gd name="connsiteY5" fmla="*/ 949991 h 5029404"/>
              <a:gd name="connsiteX6" fmla="*/ 5774180 w 5774180"/>
              <a:gd name="connsiteY6" fmla="*/ 5029404 h 5029404"/>
              <a:gd name="connsiteX7" fmla="*/ 5401852 w 5774180"/>
              <a:gd name="connsiteY7" fmla="*/ 5029404 h 5029404"/>
              <a:gd name="connsiteX8" fmla="*/ 2354308 w 5774180"/>
              <a:gd name="connsiteY8" fmla="*/ 5029404 h 5029404"/>
              <a:gd name="connsiteX9" fmla="*/ 0 w 5774180"/>
              <a:gd name="connsiteY9" fmla="*/ 5029404 h 5029404"/>
              <a:gd name="connsiteX10" fmla="*/ 2411159 w 5774180"/>
              <a:gd name="connsiteY10" fmla="*/ 2388089 h 5029404"/>
              <a:gd name="connsiteX11" fmla="*/ 4487905 w 5774180"/>
              <a:gd name="connsiteY11" fmla="*/ 112680 h 5029404"/>
              <a:gd name="connsiteX12" fmla="*/ 4747499 w 5774180"/>
              <a:gd name="connsiteY12" fmla="*/ 0 h 502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4180" h="5029404">
                <a:moveTo>
                  <a:pt x="4747499" y="0"/>
                </a:moveTo>
                <a:cubicBezTo>
                  <a:pt x="4842915" y="0"/>
                  <a:pt x="4938635" y="37560"/>
                  <a:pt x="5008910" y="112680"/>
                </a:cubicBezTo>
                <a:cubicBezTo>
                  <a:pt x="5008910" y="112680"/>
                  <a:pt x="5008910" y="112680"/>
                  <a:pt x="5508104" y="657906"/>
                </a:cubicBezTo>
                <a:cubicBezTo>
                  <a:pt x="5508104" y="657906"/>
                  <a:pt x="5508104" y="657906"/>
                  <a:pt x="5508104" y="658973"/>
                </a:cubicBezTo>
                <a:lnTo>
                  <a:pt x="5508104" y="661328"/>
                </a:lnTo>
                <a:lnTo>
                  <a:pt x="5774180" y="949991"/>
                </a:lnTo>
                <a:lnTo>
                  <a:pt x="5774180" y="5029404"/>
                </a:lnTo>
                <a:lnTo>
                  <a:pt x="5401852" y="5029404"/>
                </a:lnTo>
                <a:lnTo>
                  <a:pt x="2354308" y="5029404"/>
                </a:lnTo>
                <a:lnTo>
                  <a:pt x="0" y="5029404"/>
                </a:lnTo>
                <a:cubicBezTo>
                  <a:pt x="0" y="5029404"/>
                  <a:pt x="0" y="5029404"/>
                  <a:pt x="2411159" y="2388089"/>
                </a:cubicBezTo>
                <a:cubicBezTo>
                  <a:pt x="2411159" y="2388089"/>
                  <a:pt x="2411159" y="2388089"/>
                  <a:pt x="4487905" y="112680"/>
                </a:cubicBezTo>
                <a:cubicBezTo>
                  <a:pt x="4556969" y="37560"/>
                  <a:pt x="4652082" y="0"/>
                  <a:pt x="4747499" y="0"/>
                </a:cubicBezTo>
                <a:close/>
              </a:path>
            </a:pathLst>
          </a:custGeom>
          <a:solidFill>
            <a:srgbClr val="B0CB0B"/>
          </a:solidFill>
          <a:ln>
            <a:noFill/>
          </a:ln>
        </p:spPr>
        <p:txBody>
          <a:bodyPr vert="horz" wrap="square" lIns="91440" tIns="45720" rIns="91440" bIns="45720" numCol="1" anchor="t" anchorCtr="0" compatLnSpc="1">
            <a:prstTxWarp prst="textNoShape">
              <a:avLst/>
            </a:prstTxWarp>
            <a:noAutofit/>
          </a:bodyPr>
          <a:lstStyle/>
          <a:p>
            <a:endParaRPr lang="sv-SE" sz="1800" dirty="0"/>
          </a:p>
        </p:txBody>
      </p:sp>
      <p:sp>
        <p:nvSpPr>
          <p:cNvPr id="13" name="Freeform 6"/>
          <p:cNvSpPr>
            <a:spLocks/>
          </p:cNvSpPr>
          <p:nvPr userDrawn="1"/>
        </p:nvSpPr>
        <p:spPr bwMode="auto">
          <a:xfrm>
            <a:off x="3647728" y="3245534"/>
            <a:ext cx="6811200" cy="3612466"/>
          </a:xfrm>
          <a:custGeom>
            <a:avLst/>
            <a:gdLst>
              <a:gd name="T0" fmla="*/ 2651 w 2651"/>
              <a:gd name="T1" fmla="*/ 1406 h 1406"/>
              <a:gd name="T2" fmla="*/ 1866 w 2651"/>
              <a:gd name="T3" fmla="*/ 552 h 1406"/>
              <a:gd name="T4" fmla="*/ 1839 w 2651"/>
              <a:gd name="T5" fmla="*/ 572 h 1406"/>
              <a:gd name="T6" fmla="*/ 1866 w 2651"/>
              <a:gd name="T7" fmla="*/ 552 h 1406"/>
              <a:gd name="T8" fmla="*/ 1401 w 2651"/>
              <a:gd name="T9" fmla="*/ 47 h 1406"/>
              <a:gd name="T10" fmla="*/ 1240 w 2651"/>
              <a:gd name="T11" fmla="*/ 47 h 1406"/>
              <a:gd name="T12" fmla="*/ 843 w 2651"/>
              <a:gd name="T13" fmla="*/ 481 h 1406"/>
              <a:gd name="T14" fmla="*/ 0 w 2651"/>
              <a:gd name="T15" fmla="*/ 1406 h 1406"/>
              <a:gd name="T16" fmla="*/ 2651 w 2651"/>
              <a:gd name="T17" fmla="*/ 140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1" h="1406">
                <a:moveTo>
                  <a:pt x="2651" y="1406"/>
                </a:moveTo>
                <a:cubicBezTo>
                  <a:pt x="1866" y="552"/>
                  <a:pt x="1866" y="552"/>
                  <a:pt x="1866" y="552"/>
                </a:cubicBezTo>
                <a:cubicBezTo>
                  <a:pt x="1857" y="559"/>
                  <a:pt x="1849" y="566"/>
                  <a:pt x="1839" y="572"/>
                </a:cubicBezTo>
                <a:cubicBezTo>
                  <a:pt x="1849" y="566"/>
                  <a:pt x="1857" y="559"/>
                  <a:pt x="1866" y="552"/>
                </a:cubicBezTo>
                <a:cubicBezTo>
                  <a:pt x="1401" y="47"/>
                  <a:pt x="1401" y="47"/>
                  <a:pt x="1401" y="47"/>
                </a:cubicBezTo>
                <a:cubicBezTo>
                  <a:pt x="1358" y="0"/>
                  <a:pt x="1284" y="0"/>
                  <a:pt x="1240" y="47"/>
                </a:cubicBezTo>
                <a:cubicBezTo>
                  <a:pt x="843" y="481"/>
                  <a:pt x="843" y="481"/>
                  <a:pt x="843" y="481"/>
                </a:cubicBezTo>
                <a:cubicBezTo>
                  <a:pt x="0" y="1406"/>
                  <a:pt x="0" y="1406"/>
                  <a:pt x="0" y="1406"/>
                </a:cubicBezTo>
                <a:lnTo>
                  <a:pt x="2651" y="1406"/>
                </a:lnTo>
                <a:close/>
              </a:path>
            </a:pathLst>
          </a:custGeom>
          <a:solidFill>
            <a:srgbClr val="D2E182"/>
          </a:solidFill>
          <a:ln>
            <a:noFill/>
          </a:ln>
        </p:spPr>
        <p:txBody>
          <a:bodyPr vert="horz" wrap="square" lIns="91440" tIns="45720" rIns="91440" bIns="45720" numCol="1" anchor="t" anchorCtr="0" compatLnSpc="1">
            <a:prstTxWarp prst="textNoShape">
              <a:avLst/>
            </a:prstTxWarp>
          </a:bodyPr>
          <a:lstStyle/>
          <a:p>
            <a:pPr lvl="0"/>
            <a:endParaRPr lang="sv-SE" sz="1800" dirty="0"/>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734" y="1844676"/>
            <a:ext cx="6768405" cy="42132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Date Placeholder 5"/>
          <p:cNvSpPr>
            <a:spLocks noGrp="1"/>
          </p:cNvSpPr>
          <p:nvPr>
            <p:ph type="dt" sz="half" idx="10"/>
          </p:nvPr>
        </p:nvSpPr>
        <p:spPr/>
        <p:txBody>
          <a:bodyPr/>
          <a:lstStyle/>
          <a:p>
            <a:r>
              <a:rPr lang="sv-SE" noProof="0" dirty="0"/>
              <a:t>2019-05-20</a:t>
            </a:r>
          </a:p>
        </p:txBody>
      </p:sp>
      <p:sp>
        <p:nvSpPr>
          <p:cNvPr id="7" name="Footer Placeholder 6"/>
          <p:cNvSpPr>
            <a:spLocks noGrp="1"/>
          </p:cNvSpPr>
          <p:nvPr>
            <p:ph type="ftr" sz="quarter" idx="11"/>
          </p:nvPr>
        </p:nvSpPr>
        <p:spPr/>
        <p:txBody>
          <a:bodyPr/>
          <a:lstStyle/>
          <a:p>
            <a:endParaRPr lang="sv-SE" noProof="0" dirty="0"/>
          </a:p>
        </p:txBody>
      </p:sp>
      <p:sp>
        <p:nvSpPr>
          <p:cNvPr id="8" name="Slide Number Placeholder 7"/>
          <p:cNvSpPr>
            <a:spLocks noGrp="1"/>
          </p:cNvSpPr>
          <p:nvPr>
            <p:ph type="sldNum" sz="quarter" idx="12"/>
          </p:nvPr>
        </p:nvSpPr>
        <p:spPr/>
        <p:txBody>
          <a:bodyPr/>
          <a:lstStyle/>
          <a:p>
            <a:fld id="{9C77FE8C-F1C2-4836-9107-962F8D87D201}" type="slidenum">
              <a:rPr lang="sv-SE" smtClean="0"/>
              <a:pPr/>
              <a:t>‹#›</a:t>
            </a:fld>
            <a:endParaRPr lang="sv-SE" dirty="0"/>
          </a:p>
        </p:txBody>
      </p:sp>
      <p:sp>
        <p:nvSpPr>
          <p:cNvPr id="11" name="Freeform 8">
            <a:extLst>
              <a:ext uri="{FF2B5EF4-FFF2-40B4-BE49-F238E27FC236}">
                <a16:creationId xmlns:a16="http://schemas.microsoft.com/office/drawing/2014/main" id="{A49852AE-E8D8-401E-B134-C93F3E15F645}"/>
              </a:ext>
            </a:extLst>
          </p:cNvPr>
          <p:cNvSpPr>
            <a:spLocks noChangeAspect="1" noEditPoints="1"/>
          </p:cNvSpPr>
          <p:nvPr userDrawn="1"/>
        </p:nvSpPr>
        <p:spPr bwMode="auto">
          <a:xfrm>
            <a:off x="10501200" y="6348214"/>
            <a:ext cx="1117451" cy="242015"/>
          </a:xfrm>
          <a:custGeom>
            <a:avLst/>
            <a:gdLst>
              <a:gd name="T0" fmla="*/ 309 w 567"/>
              <a:gd name="T1" fmla="*/ 47 h 123"/>
              <a:gd name="T2" fmla="*/ 345 w 567"/>
              <a:gd name="T3" fmla="*/ 57 h 123"/>
              <a:gd name="T4" fmla="*/ 350 w 567"/>
              <a:gd name="T5" fmla="*/ 38 h 123"/>
              <a:gd name="T6" fmla="*/ 335 w 567"/>
              <a:gd name="T7" fmla="*/ 41 h 123"/>
              <a:gd name="T8" fmla="*/ 302 w 567"/>
              <a:gd name="T9" fmla="*/ 78 h 123"/>
              <a:gd name="T10" fmla="*/ 309 w 567"/>
              <a:gd name="T11" fmla="*/ 111 h 123"/>
              <a:gd name="T12" fmla="*/ 296 w 567"/>
              <a:gd name="T13" fmla="*/ 94 h 123"/>
              <a:gd name="T14" fmla="*/ 300 w 567"/>
              <a:gd name="T15" fmla="*/ 116 h 123"/>
              <a:gd name="T16" fmla="*/ 326 w 567"/>
              <a:gd name="T17" fmla="*/ 122 h 123"/>
              <a:gd name="T18" fmla="*/ 405 w 567"/>
              <a:gd name="T19" fmla="*/ 106 h 123"/>
              <a:gd name="T20" fmla="*/ 404 w 567"/>
              <a:gd name="T21" fmla="*/ 74 h 123"/>
              <a:gd name="T22" fmla="*/ 430 w 567"/>
              <a:gd name="T23" fmla="*/ 115 h 123"/>
              <a:gd name="T24" fmla="*/ 405 w 567"/>
              <a:gd name="T25" fmla="*/ 37 h 123"/>
              <a:gd name="T26" fmla="*/ 373 w 567"/>
              <a:gd name="T27" fmla="*/ 69 h 123"/>
              <a:gd name="T28" fmla="*/ 379 w 567"/>
              <a:gd name="T29" fmla="*/ 48 h 123"/>
              <a:gd name="T30" fmla="*/ 406 w 567"/>
              <a:gd name="T31" fmla="*/ 68 h 123"/>
              <a:gd name="T32" fmla="*/ 375 w 567"/>
              <a:gd name="T33" fmla="*/ 121 h 123"/>
              <a:gd name="T34" fmla="*/ 406 w 567"/>
              <a:gd name="T35" fmla="*/ 111 h 123"/>
              <a:gd name="T36" fmla="*/ 434 w 567"/>
              <a:gd name="T37" fmla="*/ 113 h 123"/>
              <a:gd name="T38" fmla="*/ 558 w 567"/>
              <a:gd name="T39" fmla="*/ 60 h 123"/>
              <a:gd name="T40" fmla="*/ 512 w 567"/>
              <a:gd name="T41" fmla="*/ 54 h 123"/>
              <a:gd name="T42" fmla="*/ 469 w 567"/>
              <a:gd name="T43" fmla="*/ 51 h 123"/>
              <a:gd name="T44" fmla="*/ 435 w 567"/>
              <a:gd name="T45" fmla="*/ 39 h 123"/>
              <a:gd name="T46" fmla="*/ 446 w 567"/>
              <a:gd name="T47" fmla="*/ 105 h 123"/>
              <a:gd name="T48" fmla="*/ 475 w 567"/>
              <a:gd name="T49" fmla="*/ 120 h 123"/>
              <a:gd name="T50" fmla="*/ 467 w 567"/>
              <a:gd name="T51" fmla="*/ 59 h 123"/>
              <a:gd name="T52" fmla="*/ 491 w 567"/>
              <a:gd name="T53" fmla="*/ 59 h 123"/>
              <a:gd name="T54" fmla="*/ 483 w 567"/>
              <a:gd name="T55" fmla="*/ 120 h 123"/>
              <a:gd name="T56" fmla="*/ 512 w 567"/>
              <a:gd name="T57" fmla="*/ 106 h 123"/>
              <a:gd name="T58" fmla="*/ 529 w 567"/>
              <a:gd name="T59" fmla="*/ 47 h 123"/>
              <a:gd name="T60" fmla="*/ 529 w 567"/>
              <a:gd name="T61" fmla="*/ 118 h 123"/>
              <a:gd name="T62" fmla="*/ 567 w 567"/>
              <a:gd name="T63" fmla="*/ 118 h 123"/>
              <a:gd name="T64" fmla="*/ 253 w 567"/>
              <a:gd name="T65" fmla="*/ 67 h 123"/>
              <a:gd name="T66" fmla="*/ 288 w 567"/>
              <a:gd name="T67" fmla="*/ 39 h 123"/>
              <a:gd name="T68" fmla="*/ 263 w 567"/>
              <a:gd name="T69" fmla="*/ 48 h 123"/>
              <a:gd name="T70" fmla="*/ 234 w 567"/>
              <a:gd name="T71" fmla="*/ 0 h 123"/>
              <a:gd name="T72" fmla="*/ 213 w 567"/>
              <a:gd name="T73" fmla="*/ 15 h 123"/>
              <a:gd name="T74" fmla="*/ 202 w 567"/>
              <a:gd name="T75" fmla="*/ 120 h 123"/>
              <a:gd name="T76" fmla="*/ 234 w 567"/>
              <a:gd name="T77" fmla="*/ 106 h 123"/>
              <a:gd name="T78" fmla="*/ 256 w 567"/>
              <a:gd name="T79" fmla="*/ 108 h 123"/>
              <a:gd name="T80" fmla="*/ 253 w 567"/>
              <a:gd name="T81" fmla="*/ 120 h 123"/>
              <a:gd name="T82" fmla="*/ 275 w 567"/>
              <a:gd name="T83" fmla="*/ 101 h 123"/>
              <a:gd name="T84" fmla="*/ 157 w 567"/>
              <a:gd name="T85" fmla="*/ 0 h 123"/>
              <a:gd name="T86" fmla="*/ 168 w 567"/>
              <a:gd name="T87" fmla="*/ 107 h 123"/>
              <a:gd name="T88" fmla="*/ 199 w 567"/>
              <a:gd name="T89" fmla="*/ 120 h 123"/>
              <a:gd name="T90" fmla="*/ 45 w 567"/>
              <a:gd name="T91" fmla="*/ 58 h 123"/>
              <a:gd name="T92" fmla="*/ 61 w 567"/>
              <a:gd name="T93" fmla="*/ 3 h 123"/>
              <a:gd name="T94" fmla="*/ 95 w 567"/>
              <a:gd name="T95" fmla="*/ 0 h 123"/>
              <a:gd name="T96" fmla="*/ 18 w 567"/>
              <a:gd name="T97" fmla="*/ 19 h 123"/>
              <a:gd name="T98" fmla="*/ 0 w 567"/>
              <a:gd name="T99" fmla="*/ 121 h 123"/>
              <a:gd name="T100" fmla="*/ 44 w 567"/>
              <a:gd name="T101" fmla="*/ 114 h 123"/>
              <a:gd name="T102" fmla="*/ 43 w 567"/>
              <a:gd name="T103" fmla="*/ 62 h 123"/>
              <a:gd name="T104" fmla="*/ 72 w 567"/>
              <a:gd name="T105" fmla="*/ 32 h 123"/>
              <a:gd name="T106" fmla="*/ 135 w 567"/>
              <a:gd name="T107" fmla="*/ 84 h 123"/>
              <a:gd name="T108" fmla="*/ 119 w 567"/>
              <a:gd name="T109" fmla="*/ 41 h 123"/>
              <a:gd name="T110" fmla="*/ 82 w 567"/>
              <a:gd name="T111" fmla="*/ 79 h 123"/>
              <a:gd name="T112" fmla="*/ 119 w 567"/>
              <a:gd name="T113" fmla="*/ 3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123">
                <a:moveTo>
                  <a:pt x="348" y="80"/>
                </a:moveTo>
                <a:cubicBezTo>
                  <a:pt x="343" y="76"/>
                  <a:pt x="333" y="72"/>
                  <a:pt x="326" y="68"/>
                </a:cubicBezTo>
                <a:cubicBezTo>
                  <a:pt x="319" y="65"/>
                  <a:pt x="303" y="59"/>
                  <a:pt x="309" y="47"/>
                </a:cubicBezTo>
                <a:cubicBezTo>
                  <a:pt x="312" y="41"/>
                  <a:pt x="321" y="40"/>
                  <a:pt x="326" y="42"/>
                </a:cubicBezTo>
                <a:cubicBezTo>
                  <a:pt x="332" y="43"/>
                  <a:pt x="337" y="46"/>
                  <a:pt x="340" y="50"/>
                </a:cubicBezTo>
                <a:cubicBezTo>
                  <a:pt x="342" y="52"/>
                  <a:pt x="344" y="54"/>
                  <a:pt x="345" y="57"/>
                </a:cubicBezTo>
                <a:cubicBezTo>
                  <a:pt x="347" y="60"/>
                  <a:pt x="349" y="65"/>
                  <a:pt x="349" y="65"/>
                </a:cubicBezTo>
                <a:cubicBezTo>
                  <a:pt x="350" y="65"/>
                  <a:pt x="350" y="65"/>
                  <a:pt x="350" y="65"/>
                </a:cubicBezTo>
                <a:cubicBezTo>
                  <a:pt x="350" y="38"/>
                  <a:pt x="350" y="38"/>
                  <a:pt x="350" y="38"/>
                </a:cubicBezTo>
                <a:cubicBezTo>
                  <a:pt x="349" y="38"/>
                  <a:pt x="349" y="38"/>
                  <a:pt x="349" y="38"/>
                </a:cubicBezTo>
                <a:cubicBezTo>
                  <a:pt x="347" y="41"/>
                  <a:pt x="345" y="43"/>
                  <a:pt x="342" y="43"/>
                </a:cubicBezTo>
                <a:cubicBezTo>
                  <a:pt x="340" y="43"/>
                  <a:pt x="338" y="42"/>
                  <a:pt x="335" y="41"/>
                </a:cubicBezTo>
                <a:cubicBezTo>
                  <a:pt x="331" y="39"/>
                  <a:pt x="326" y="37"/>
                  <a:pt x="320" y="36"/>
                </a:cubicBezTo>
                <a:cubicBezTo>
                  <a:pt x="300" y="35"/>
                  <a:pt x="292" y="50"/>
                  <a:pt x="293" y="61"/>
                </a:cubicBezTo>
                <a:cubicBezTo>
                  <a:pt x="293" y="68"/>
                  <a:pt x="296" y="73"/>
                  <a:pt x="302" y="78"/>
                </a:cubicBezTo>
                <a:cubicBezTo>
                  <a:pt x="311" y="85"/>
                  <a:pt x="318" y="87"/>
                  <a:pt x="330" y="93"/>
                </a:cubicBezTo>
                <a:cubicBezTo>
                  <a:pt x="344" y="101"/>
                  <a:pt x="339" y="112"/>
                  <a:pt x="332" y="115"/>
                </a:cubicBezTo>
                <a:cubicBezTo>
                  <a:pt x="326" y="117"/>
                  <a:pt x="318" y="116"/>
                  <a:pt x="309" y="111"/>
                </a:cubicBezTo>
                <a:cubicBezTo>
                  <a:pt x="307" y="109"/>
                  <a:pt x="304" y="107"/>
                  <a:pt x="302" y="103"/>
                </a:cubicBezTo>
                <a:cubicBezTo>
                  <a:pt x="300" y="101"/>
                  <a:pt x="299" y="98"/>
                  <a:pt x="298" y="94"/>
                </a:cubicBezTo>
                <a:cubicBezTo>
                  <a:pt x="296" y="94"/>
                  <a:pt x="296" y="94"/>
                  <a:pt x="296" y="94"/>
                </a:cubicBezTo>
                <a:cubicBezTo>
                  <a:pt x="296" y="121"/>
                  <a:pt x="296" y="121"/>
                  <a:pt x="296" y="121"/>
                </a:cubicBezTo>
                <a:cubicBezTo>
                  <a:pt x="298" y="121"/>
                  <a:pt x="298" y="121"/>
                  <a:pt x="298" y="121"/>
                </a:cubicBezTo>
                <a:cubicBezTo>
                  <a:pt x="299" y="118"/>
                  <a:pt x="299" y="117"/>
                  <a:pt x="300" y="116"/>
                </a:cubicBezTo>
                <a:cubicBezTo>
                  <a:pt x="301" y="115"/>
                  <a:pt x="304" y="113"/>
                  <a:pt x="308" y="115"/>
                </a:cubicBezTo>
                <a:cubicBezTo>
                  <a:pt x="312" y="117"/>
                  <a:pt x="315" y="119"/>
                  <a:pt x="317" y="120"/>
                </a:cubicBezTo>
                <a:cubicBezTo>
                  <a:pt x="322" y="121"/>
                  <a:pt x="324" y="122"/>
                  <a:pt x="326" y="122"/>
                </a:cubicBezTo>
                <a:cubicBezTo>
                  <a:pt x="341" y="123"/>
                  <a:pt x="356" y="114"/>
                  <a:pt x="356" y="97"/>
                </a:cubicBezTo>
                <a:cubicBezTo>
                  <a:pt x="356" y="91"/>
                  <a:pt x="352" y="85"/>
                  <a:pt x="348" y="80"/>
                </a:cubicBezTo>
                <a:moveTo>
                  <a:pt x="405" y="106"/>
                </a:moveTo>
                <a:cubicBezTo>
                  <a:pt x="398" y="110"/>
                  <a:pt x="392" y="112"/>
                  <a:pt x="388" y="111"/>
                </a:cubicBezTo>
                <a:cubicBezTo>
                  <a:pt x="380" y="110"/>
                  <a:pt x="378" y="101"/>
                  <a:pt x="379" y="95"/>
                </a:cubicBezTo>
                <a:cubicBezTo>
                  <a:pt x="382" y="86"/>
                  <a:pt x="391" y="80"/>
                  <a:pt x="404" y="74"/>
                </a:cubicBezTo>
                <a:cubicBezTo>
                  <a:pt x="406" y="73"/>
                  <a:pt x="406" y="73"/>
                  <a:pt x="406" y="73"/>
                </a:cubicBezTo>
                <a:lnTo>
                  <a:pt x="405" y="106"/>
                </a:lnTo>
                <a:close/>
                <a:moveTo>
                  <a:pt x="430" y="115"/>
                </a:moveTo>
                <a:cubicBezTo>
                  <a:pt x="427" y="115"/>
                  <a:pt x="427" y="111"/>
                  <a:pt x="427" y="105"/>
                </a:cubicBezTo>
                <a:cubicBezTo>
                  <a:pt x="427" y="65"/>
                  <a:pt x="427" y="65"/>
                  <a:pt x="427" y="65"/>
                </a:cubicBezTo>
                <a:cubicBezTo>
                  <a:pt x="428" y="48"/>
                  <a:pt x="425" y="39"/>
                  <a:pt x="405" y="37"/>
                </a:cubicBezTo>
                <a:cubicBezTo>
                  <a:pt x="388" y="35"/>
                  <a:pt x="374" y="42"/>
                  <a:pt x="369" y="46"/>
                </a:cubicBezTo>
                <a:cubicBezTo>
                  <a:pt x="363" y="52"/>
                  <a:pt x="362" y="57"/>
                  <a:pt x="362" y="59"/>
                </a:cubicBezTo>
                <a:cubicBezTo>
                  <a:pt x="363" y="65"/>
                  <a:pt x="367" y="69"/>
                  <a:pt x="373" y="69"/>
                </a:cubicBezTo>
                <a:cubicBezTo>
                  <a:pt x="379" y="69"/>
                  <a:pt x="384" y="65"/>
                  <a:pt x="384" y="61"/>
                </a:cubicBezTo>
                <a:cubicBezTo>
                  <a:pt x="384" y="57"/>
                  <a:pt x="382" y="56"/>
                  <a:pt x="381" y="54"/>
                </a:cubicBezTo>
                <a:cubicBezTo>
                  <a:pt x="380" y="52"/>
                  <a:pt x="379" y="51"/>
                  <a:pt x="379" y="48"/>
                </a:cubicBezTo>
                <a:cubicBezTo>
                  <a:pt x="379" y="44"/>
                  <a:pt x="386" y="41"/>
                  <a:pt x="395" y="40"/>
                </a:cubicBezTo>
                <a:cubicBezTo>
                  <a:pt x="402" y="40"/>
                  <a:pt x="406" y="46"/>
                  <a:pt x="406" y="54"/>
                </a:cubicBezTo>
                <a:cubicBezTo>
                  <a:pt x="406" y="68"/>
                  <a:pt x="406" y="68"/>
                  <a:pt x="406" y="68"/>
                </a:cubicBezTo>
                <a:cubicBezTo>
                  <a:pt x="406" y="68"/>
                  <a:pt x="398" y="71"/>
                  <a:pt x="381" y="79"/>
                </a:cubicBezTo>
                <a:cubicBezTo>
                  <a:pt x="367" y="85"/>
                  <a:pt x="361" y="93"/>
                  <a:pt x="360" y="101"/>
                </a:cubicBezTo>
                <a:cubicBezTo>
                  <a:pt x="359" y="112"/>
                  <a:pt x="366" y="120"/>
                  <a:pt x="375" y="121"/>
                </a:cubicBezTo>
                <a:cubicBezTo>
                  <a:pt x="382" y="123"/>
                  <a:pt x="388" y="121"/>
                  <a:pt x="396" y="116"/>
                </a:cubicBezTo>
                <a:cubicBezTo>
                  <a:pt x="399" y="115"/>
                  <a:pt x="406" y="110"/>
                  <a:pt x="406" y="110"/>
                </a:cubicBezTo>
                <a:cubicBezTo>
                  <a:pt x="406" y="111"/>
                  <a:pt x="406" y="111"/>
                  <a:pt x="406" y="111"/>
                </a:cubicBezTo>
                <a:cubicBezTo>
                  <a:pt x="406" y="117"/>
                  <a:pt x="412" y="121"/>
                  <a:pt x="417" y="122"/>
                </a:cubicBezTo>
                <a:cubicBezTo>
                  <a:pt x="422" y="122"/>
                  <a:pt x="429" y="122"/>
                  <a:pt x="436" y="115"/>
                </a:cubicBezTo>
                <a:cubicBezTo>
                  <a:pt x="434" y="113"/>
                  <a:pt x="434" y="113"/>
                  <a:pt x="434" y="113"/>
                </a:cubicBezTo>
                <a:cubicBezTo>
                  <a:pt x="433" y="114"/>
                  <a:pt x="432" y="115"/>
                  <a:pt x="430" y="115"/>
                </a:cubicBezTo>
                <a:moveTo>
                  <a:pt x="558" y="108"/>
                </a:moveTo>
                <a:cubicBezTo>
                  <a:pt x="558" y="60"/>
                  <a:pt x="558" y="60"/>
                  <a:pt x="558" y="60"/>
                </a:cubicBezTo>
                <a:cubicBezTo>
                  <a:pt x="558" y="47"/>
                  <a:pt x="551" y="37"/>
                  <a:pt x="539" y="37"/>
                </a:cubicBezTo>
                <a:cubicBezTo>
                  <a:pt x="529" y="37"/>
                  <a:pt x="520" y="43"/>
                  <a:pt x="514" y="52"/>
                </a:cubicBezTo>
                <a:cubicBezTo>
                  <a:pt x="512" y="54"/>
                  <a:pt x="512" y="54"/>
                  <a:pt x="512" y="54"/>
                </a:cubicBezTo>
                <a:cubicBezTo>
                  <a:pt x="512" y="52"/>
                  <a:pt x="512" y="52"/>
                  <a:pt x="512" y="52"/>
                </a:cubicBezTo>
                <a:cubicBezTo>
                  <a:pt x="510" y="43"/>
                  <a:pt x="502" y="37"/>
                  <a:pt x="492" y="37"/>
                </a:cubicBezTo>
                <a:cubicBezTo>
                  <a:pt x="483" y="37"/>
                  <a:pt x="476" y="42"/>
                  <a:pt x="469" y="51"/>
                </a:cubicBezTo>
                <a:cubicBezTo>
                  <a:pt x="467" y="54"/>
                  <a:pt x="467" y="54"/>
                  <a:pt x="467" y="54"/>
                </a:cubicBezTo>
                <a:cubicBezTo>
                  <a:pt x="467" y="39"/>
                  <a:pt x="467" y="39"/>
                  <a:pt x="467" y="39"/>
                </a:cubicBezTo>
                <a:cubicBezTo>
                  <a:pt x="435" y="39"/>
                  <a:pt x="435" y="39"/>
                  <a:pt x="435" y="39"/>
                </a:cubicBezTo>
                <a:cubicBezTo>
                  <a:pt x="435" y="41"/>
                  <a:pt x="435" y="41"/>
                  <a:pt x="435" y="41"/>
                </a:cubicBezTo>
                <a:cubicBezTo>
                  <a:pt x="444" y="42"/>
                  <a:pt x="445" y="46"/>
                  <a:pt x="445" y="54"/>
                </a:cubicBezTo>
                <a:cubicBezTo>
                  <a:pt x="446" y="105"/>
                  <a:pt x="446" y="105"/>
                  <a:pt x="446" y="105"/>
                </a:cubicBezTo>
                <a:cubicBezTo>
                  <a:pt x="446" y="113"/>
                  <a:pt x="445" y="117"/>
                  <a:pt x="436" y="118"/>
                </a:cubicBezTo>
                <a:cubicBezTo>
                  <a:pt x="436" y="120"/>
                  <a:pt x="436" y="120"/>
                  <a:pt x="436" y="120"/>
                </a:cubicBezTo>
                <a:cubicBezTo>
                  <a:pt x="475" y="120"/>
                  <a:pt x="475" y="120"/>
                  <a:pt x="475" y="120"/>
                </a:cubicBezTo>
                <a:cubicBezTo>
                  <a:pt x="475" y="118"/>
                  <a:pt x="475" y="118"/>
                  <a:pt x="475" y="118"/>
                </a:cubicBezTo>
                <a:cubicBezTo>
                  <a:pt x="468" y="117"/>
                  <a:pt x="467" y="113"/>
                  <a:pt x="467" y="106"/>
                </a:cubicBezTo>
                <a:cubicBezTo>
                  <a:pt x="467" y="59"/>
                  <a:pt x="467" y="59"/>
                  <a:pt x="467" y="59"/>
                </a:cubicBezTo>
                <a:cubicBezTo>
                  <a:pt x="467" y="58"/>
                  <a:pt x="467" y="58"/>
                  <a:pt x="467" y="58"/>
                </a:cubicBezTo>
                <a:cubicBezTo>
                  <a:pt x="472" y="51"/>
                  <a:pt x="477" y="47"/>
                  <a:pt x="482" y="47"/>
                </a:cubicBezTo>
                <a:cubicBezTo>
                  <a:pt x="485" y="47"/>
                  <a:pt x="491" y="49"/>
                  <a:pt x="491" y="59"/>
                </a:cubicBezTo>
                <a:cubicBezTo>
                  <a:pt x="491" y="106"/>
                  <a:pt x="491" y="106"/>
                  <a:pt x="491" y="106"/>
                </a:cubicBezTo>
                <a:cubicBezTo>
                  <a:pt x="491" y="113"/>
                  <a:pt x="491" y="117"/>
                  <a:pt x="483" y="118"/>
                </a:cubicBezTo>
                <a:cubicBezTo>
                  <a:pt x="483" y="120"/>
                  <a:pt x="483" y="120"/>
                  <a:pt x="483" y="120"/>
                </a:cubicBezTo>
                <a:cubicBezTo>
                  <a:pt x="521" y="120"/>
                  <a:pt x="521" y="120"/>
                  <a:pt x="521" y="120"/>
                </a:cubicBezTo>
                <a:cubicBezTo>
                  <a:pt x="521" y="118"/>
                  <a:pt x="521" y="118"/>
                  <a:pt x="521" y="118"/>
                </a:cubicBezTo>
                <a:cubicBezTo>
                  <a:pt x="513" y="117"/>
                  <a:pt x="512" y="113"/>
                  <a:pt x="512" y="106"/>
                </a:cubicBezTo>
                <a:cubicBezTo>
                  <a:pt x="512" y="59"/>
                  <a:pt x="512" y="59"/>
                  <a:pt x="512" y="59"/>
                </a:cubicBezTo>
                <a:cubicBezTo>
                  <a:pt x="513" y="58"/>
                  <a:pt x="513" y="58"/>
                  <a:pt x="513" y="58"/>
                </a:cubicBezTo>
                <a:cubicBezTo>
                  <a:pt x="519" y="50"/>
                  <a:pt x="523" y="47"/>
                  <a:pt x="529" y="47"/>
                </a:cubicBezTo>
                <a:cubicBezTo>
                  <a:pt x="534" y="47"/>
                  <a:pt x="537" y="51"/>
                  <a:pt x="537" y="57"/>
                </a:cubicBezTo>
                <a:cubicBezTo>
                  <a:pt x="537" y="105"/>
                  <a:pt x="537" y="105"/>
                  <a:pt x="537" y="105"/>
                </a:cubicBezTo>
                <a:cubicBezTo>
                  <a:pt x="537" y="111"/>
                  <a:pt x="537" y="117"/>
                  <a:pt x="529" y="118"/>
                </a:cubicBezTo>
                <a:cubicBezTo>
                  <a:pt x="529" y="120"/>
                  <a:pt x="529" y="120"/>
                  <a:pt x="529" y="120"/>
                </a:cubicBezTo>
                <a:cubicBezTo>
                  <a:pt x="567" y="120"/>
                  <a:pt x="567" y="120"/>
                  <a:pt x="567" y="120"/>
                </a:cubicBezTo>
                <a:cubicBezTo>
                  <a:pt x="567" y="118"/>
                  <a:pt x="567" y="118"/>
                  <a:pt x="567" y="118"/>
                </a:cubicBezTo>
                <a:cubicBezTo>
                  <a:pt x="560" y="117"/>
                  <a:pt x="559" y="114"/>
                  <a:pt x="558" y="108"/>
                </a:cubicBezTo>
                <a:moveTo>
                  <a:pt x="275" y="101"/>
                </a:moveTo>
                <a:cubicBezTo>
                  <a:pt x="253" y="67"/>
                  <a:pt x="253" y="67"/>
                  <a:pt x="253" y="67"/>
                </a:cubicBezTo>
                <a:cubicBezTo>
                  <a:pt x="262" y="57"/>
                  <a:pt x="262" y="57"/>
                  <a:pt x="262" y="57"/>
                </a:cubicBezTo>
                <a:cubicBezTo>
                  <a:pt x="274" y="43"/>
                  <a:pt x="278" y="41"/>
                  <a:pt x="288" y="41"/>
                </a:cubicBezTo>
                <a:cubicBezTo>
                  <a:pt x="288" y="39"/>
                  <a:pt x="288" y="39"/>
                  <a:pt x="288" y="39"/>
                </a:cubicBezTo>
                <a:cubicBezTo>
                  <a:pt x="254" y="39"/>
                  <a:pt x="254" y="39"/>
                  <a:pt x="254" y="39"/>
                </a:cubicBezTo>
                <a:cubicBezTo>
                  <a:pt x="254" y="41"/>
                  <a:pt x="254" y="41"/>
                  <a:pt x="254" y="41"/>
                </a:cubicBezTo>
                <a:cubicBezTo>
                  <a:pt x="258" y="41"/>
                  <a:pt x="263" y="41"/>
                  <a:pt x="263" y="48"/>
                </a:cubicBezTo>
                <a:cubicBezTo>
                  <a:pt x="263" y="51"/>
                  <a:pt x="260" y="53"/>
                  <a:pt x="254" y="60"/>
                </a:cubicBezTo>
                <a:cubicBezTo>
                  <a:pt x="234" y="82"/>
                  <a:pt x="234" y="82"/>
                  <a:pt x="234" y="82"/>
                </a:cubicBezTo>
                <a:cubicBezTo>
                  <a:pt x="234" y="0"/>
                  <a:pt x="234" y="0"/>
                  <a:pt x="234" y="0"/>
                </a:cubicBezTo>
                <a:cubicBezTo>
                  <a:pt x="202" y="0"/>
                  <a:pt x="202" y="0"/>
                  <a:pt x="202" y="0"/>
                </a:cubicBezTo>
                <a:cubicBezTo>
                  <a:pt x="202" y="2"/>
                  <a:pt x="202" y="2"/>
                  <a:pt x="202" y="2"/>
                </a:cubicBezTo>
                <a:cubicBezTo>
                  <a:pt x="211" y="2"/>
                  <a:pt x="213" y="5"/>
                  <a:pt x="213" y="15"/>
                </a:cubicBezTo>
                <a:cubicBezTo>
                  <a:pt x="213" y="105"/>
                  <a:pt x="213" y="105"/>
                  <a:pt x="213" y="105"/>
                </a:cubicBezTo>
                <a:cubicBezTo>
                  <a:pt x="213" y="113"/>
                  <a:pt x="211" y="118"/>
                  <a:pt x="202" y="118"/>
                </a:cubicBezTo>
                <a:cubicBezTo>
                  <a:pt x="202" y="120"/>
                  <a:pt x="202" y="120"/>
                  <a:pt x="202" y="120"/>
                </a:cubicBezTo>
                <a:cubicBezTo>
                  <a:pt x="245" y="120"/>
                  <a:pt x="245" y="120"/>
                  <a:pt x="245" y="120"/>
                </a:cubicBezTo>
                <a:cubicBezTo>
                  <a:pt x="245" y="118"/>
                  <a:pt x="245" y="118"/>
                  <a:pt x="245" y="118"/>
                </a:cubicBezTo>
                <a:cubicBezTo>
                  <a:pt x="236" y="117"/>
                  <a:pt x="234" y="114"/>
                  <a:pt x="234" y="106"/>
                </a:cubicBezTo>
                <a:cubicBezTo>
                  <a:pt x="234" y="89"/>
                  <a:pt x="234" y="89"/>
                  <a:pt x="234" y="89"/>
                </a:cubicBezTo>
                <a:cubicBezTo>
                  <a:pt x="240" y="82"/>
                  <a:pt x="240" y="82"/>
                  <a:pt x="240" y="82"/>
                </a:cubicBezTo>
                <a:cubicBezTo>
                  <a:pt x="256" y="108"/>
                  <a:pt x="256" y="108"/>
                  <a:pt x="256" y="108"/>
                </a:cubicBezTo>
                <a:cubicBezTo>
                  <a:pt x="257" y="110"/>
                  <a:pt x="258" y="113"/>
                  <a:pt x="258" y="114"/>
                </a:cubicBezTo>
                <a:cubicBezTo>
                  <a:pt x="258" y="117"/>
                  <a:pt x="256" y="118"/>
                  <a:pt x="253" y="118"/>
                </a:cubicBezTo>
                <a:cubicBezTo>
                  <a:pt x="253" y="120"/>
                  <a:pt x="253" y="120"/>
                  <a:pt x="253" y="120"/>
                </a:cubicBezTo>
                <a:cubicBezTo>
                  <a:pt x="292" y="120"/>
                  <a:pt x="292" y="120"/>
                  <a:pt x="292" y="120"/>
                </a:cubicBezTo>
                <a:cubicBezTo>
                  <a:pt x="292" y="118"/>
                  <a:pt x="292" y="118"/>
                  <a:pt x="292" y="118"/>
                </a:cubicBezTo>
                <a:cubicBezTo>
                  <a:pt x="286" y="118"/>
                  <a:pt x="283" y="114"/>
                  <a:pt x="275" y="101"/>
                </a:cubicBezTo>
                <a:moveTo>
                  <a:pt x="189" y="108"/>
                </a:moveTo>
                <a:cubicBezTo>
                  <a:pt x="189" y="0"/>
                  <a:pt x="189" y="0"/>
                  <a:pt x="189" y="0"/>
                </a:cubicBezTo>
                <a:cubicBezTo>
                  <a:pt x="157" y="0"/>
                  <a:pt x="157" y="0"/>
                  <a:pt x="157" y="0"/>
                </a:cubicBezTo>
                <a:cubicBezTo>
                  <a:pt x="157" y="2"/>
                  <a:pt x="157" y="2"/>
                  <a:pt x="157" y="2"/>
                </a:cubicBezTo>
                <a:cubicBezTo>
                  <a:pt x="166" y="2"/>
                  <a:pt x="168" y="5"/>
                  <a:pt x="168" y="14"/>
                </a:cubicBezTo>
                <a:cubicBezTo>
                  <a:pt x="168" y="107"/>
                  <a:pt x="168" y="107"/>
                  <a:pt x="168" y="107"/>
                </a:cubicBezTo>
                <a:cubicBezTo>
                  <a:pt x="168" y="114"/>
                  <a:pt x="165" y="118"/>
                  <a:pt x="157" y="118"/>
                </a:cubicBezTo>
                <a:cubicBezTo>
                  <a:pt x="157" y="120"/>
                  <a:pt x="157" y="120"/>
                  <a:pt x="157" y="120"/>
                </a:cubicBezTo>
                <a:cubicBezTo>
                  <a:pt x="199" y="120"/>
                  <a:pt x="199" y="120"/>
                  <a:pt x="199" y="120"/>
                </a:cubicBezTo>
                <a:cubicBezTo>
                  <a:pt x="199" y="118"/>
                  <a:pt x="199" y="118"/>
                  <a:pt x="199" y="118"/>
                </a:cubicBezTo>
                <a:cubicBezTo>
                  <a:pt x="192" y="118"/>
                  <a:pt x="189" y="115"/>
                  <a:pt x="189" y="108"/>
                </a:cubicBezTo>
                <a:moveTo>
                  <a:pt x="45" y="58"/>
                </a:moveTo>
                <a:cubicBezTo>
                  <a:pt x="40" y="58"/>
                  <a:pt x="40" y="58"/>
                  <a:pt x="40" y="58"/>
                </a:cubicBezTo>
                <a:cubicBezTo>
                  <a:pt x="40" y="3"/>
                  <a:pt x="40" y="3"/>
                  <a:pt x="40" y="3"/>
                </a:cubicBezTo>
                <a:cubicBezTo>
                  <a:pt x="61" y="3"/>
                  <a:pt x="61" y="3"/>
                  <a:pt x="61" y="3"/>
                </a:cubicBezTo>
                <a:cubicBezTo>
                  <a:pt x="81" y="3"/>
                  <a:pt x="90" y="11"/>
                  <a:pt x="93" y="30"/>
                </a:cubicBezTo>
                <a:cubicBezTo>
                  <a:pt x="95" y="30"/>
                  <a:pt x="95" y="30"/>
                  <a:pt x="95" y="30"/>
                </a:cubicBezTo>
                <a:cubicBezTo>
                  <a:pt x="95" y="0"/>
                  <a:pt x="95" y="0"/>
                  <a:pt x="95" y="0"/>
                </a:cubicBezTo>
                <a:cubicBezTo>
                  <a:pt x="0" y="0"/>
                  <a:pt x="0" y="0"/>
                  <a:pt x="0" y="0"/>
                </a:cubicBezTo>
                <a:cubicBezTo>
                  <a:pt x="0" y="2"/>
                  <a:pt x="0" y="2"/>
                  <a:pt x="0" y="2"/>
                </a:cubicBezTo>
                <a:cubicBezTo>
                  <a:pt x="14" y="1"/>
                  <a:pt x="18" y="5"/>
                  <a:pt x="18" y="19"/>
                </a:cubicBezTo>
                <a:cubicBezTo>
                  <a:pt x="18" y="101"/>
                  <a:pt x="18" y="101"/>
                  <a:pt x="18" y="101"/>
                </a:cubicBezTo>
                <a:cubicBezTo>
                  <a:pt x="18" y="113"/>
                  <a:pt x="15" y="119"/>
                  <a:pt x="0" y="118"/>
                </a:cubicBezTo>
                <a:cubicBezTo>
                  <a:pt x="0" y="121"/>
                  <a:pt x="0" y="121"/>
                  <a:pt x="0" y="121"/>
                </a:cubicBezTo>
                <a:cubicBezTo>
                  <a:pt x="57" y="121"/>
                  <a:pt x="57" y="121"/>
                  <a:pt x="57" y="121"/>
                </a:cubicBezTo>
                <a:cubicBezTo>
                  <a:pt x="57" y="118"/>
                  <a:pt x="57" y="118"/>
                  <a:pt x="57" y="118"/>
                </a:cubicBezTo>
                <a:cubicBezTo>
                  <a:pt x="49" y="118"/>
                  <a:pt x="46" y="117"/>
                  <a:pt x="44" y="114"/>
                </a:cubicBezTo>
                <a:cubicBezTo>
                  <a:pt x="41" y="112"/>
                  <a:pt x="40" y="108"/>
                  <a:pt x="40" y="101"/>
                </a:cubicBezTo>
                <a:cubicBezTo>
                  <a:pt x="40" y="62"/>
                  <a:pt x="40" y="62"/>
                  <a:pt x="40" y="62"/>
                </a:cubicBezTo>
                <a:cubicBezTo>
                  <a:pt x="43" y="62"/>
                  <a:pt x="43" y="62"/>
                  <a:pt x="43" y="62"/>
                </a:cubicBezTo>
                <a:cubicBezTo>
                  <a:pt x="60" y="62"/>
                  <a:pt x="69" y="71"/>
                  <a:pt x="70" y="89"/>
                </a:cubicBezTo>
                <a:cubicBezTo>
                  <a:pt x="72" y="89"/>
                  <a:pt x="72" y="89"/>
                  <a:pt x="72" y="89"/>
                </a:cubicBezTo>
                <a:cubicBezTo>
                  <a:pt x="72" y="32"/>
                  <a:pt x="72" y="32"/>
                  <a:pt x="72" y="32"/>
                </a:cubicBezTo>
                <a:cubicBezTo>
                  <a:pt x="70" y="32"/>
                  <a:pt x="70" y="32"/>
                  <a:pt x="70" y="32"/>
                </a:cubicBezTo>
                <a:cubicBezTo>
                  <a:pt x="70" y="48"/>
                  <a:pt x="60" y="58"/>
                  <a:pt x="45" y="58"/>
                </a:cubicBezTo>
                <a:moveTo>
                  <a:pt x="135" y="84"/>
                </a:moveTo>
                <a:cubicBezTo>
                  <a:pt x="135" y="109"/>
                  <a:pt x="129" y="118"/>
                  <a:pt x="119" y="118"/>
                </a:cubicBezTo>
                <a:cubicBezTo>
                  <a:pt x="109" y="118"/>
                  <a:pt x="104" y="105"/>
                  <a:pt x="104" y="75"/>
                </a:cubicBezTo>
                <a:cubicBezTo>
                  <a:pt x="104" y="50"/>
                  <a:pt x="110" y="41"/>
                  <a:pt x="119" y="41"/>
                </a:cubicBezTo>
                <a:cubicBezTo>
                  <a:pt x="132" y="41"/>
                  <a:pt x="135" y="56"/>
                  <a:pt x="135" y="84"/>
                </a:cubicBezTo>
                <a:moveTo>
                  <a:pt x="119" y="37"/>
                </a:moveTo>
                <a:cubicBezTo>
                  <a:pt x="101" y="37"/>
                  <a:pt x="82" y="50"/>
                  <a:pt x="82" y="79"/>
                </a:cubicBezTo>
                <a:cubicBezTo>
                  <a:pt x="82" y="111"/>
                  <a:pt x="104" y="122"/>
                  <a:pt x="120" y="122"/>
                </a:cubicBezTo>
                <a:cubicBezTo>
                  <a:pt x="136" y="122"/>
                  <a:pt x="157" y="111"/>
                  <a:pt x="157" y="79"/>
                </a:cubicBezTo>
                <a:cubicBezTo>
                  <a:pt x="157" y="50"/>
                  <a:pt x="139" y="37"/>
                  <a:pt x="119" y="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384573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Kapitel blå">
    <p:spTree>
      <p:nvGrpSpPr>
        <p:cNvPr id="1" name=""/>
        <p:cNvGrpSpPr/>
        <p:nvPr/>
      </p:nvGrpSpPr>
      <p:grpSpPr>
        <a:xfrm>
          <a:off x="0" y="0"/>
          <a:ext cx="0" cy="0"/>
          <a:chOff x="0" y="0"/>
          <a:chExt cx="0" cy="0"/>
        </a:xfrm>
      </p:grpSpPr>
      <p:sp>
        <p:nvSpPr>
          <p:cNvPr id="13" name="Frihandsfigur 12"/>
          <p:cNvSpPr>
            <a:spLocks/>
          </p:cNvSpPr>
          <p:nvPr userDrawn="1"/>
        </p:nvSpPr>
        <p:spPr bwMode="auto">
          <a:xfrm>
            <a:off x="6418800" y="1828596"/>
            <a:ext cx="5774400" cy="5029404"/>
          </a:xfrm>
          <a:custGeom>
            <a:avLst/>
            <a:gdLst>
              <a:gd name="connsiteX0" fmla="*/ 4747499 w 5774180"/>
              <a:gd name="connsiteY0" fmla="*/ 0 h 5029404"/>
              <a:gd name="connsiteX1" fmla="*/ 5008910 w 5774180"/>
              <a:gd name="connsiteY1" fmla="*/ 112680 h 5029404"/>
              <a:gd name="connsiteX2" fmla="*/ 5508104 w 5774180"/>
              <a:gd name="connsiteY2" fmla="*/ 657906 h 5029404"/>
              <a:gd name="connsiteX3" fmla="*/ 5508104 w 5774180"/>
              <a:gd name="connsiteY3" fmla="*/ 658973 h 5029404"/>
              <a:gd name="connsiteX4" fmla="*/ 5508104 w 5774180"/>
              <a:gd name="connsiteY4" fmla="*/ 661328 h 5029404"/>
              <a:gd name="connsiteX5" fmla="*/ 5774180 w 5774180"/>
              <a:gd name="connsiteY5" fmla="*/ 949991 h 5029404"/>
              <a:gd name="connsiteX6" fmla="*/ 5774180 w 5774180"/>
              <a:gd name="connsiteY6" fmla="*/ 5029404 h 5029404"/>
              <a:gd name="connsiteX7" fmla="*/ 5401852 w 5774180"/>
              <a:gd name="connsiteY7" fmla="*/ 5029404 h 5029404"/>
              <a:gd name="connsiteX8" fmla="*/ 2354308 w 5774180"/>
              <a:gd name="connsiteY8" fmla="*/ 5029404 h 5029404"/>
              <a:gd name="connsiteX9" fmla="*/ 0 w 5774180"/>
              <a:gd name="connsiteY9" fmla="*/ 5029404 h 5029404"/>
              <a:gd name="connsiteX10" fmla="*/ 2411159 w 5774180"/>
              <a:gd name="connsiteY10" fmla="*/ 2388089 h 5029404"/>
              <a:gd name="connsiteX11" fmla="*/ 4487905 w 5774180"/>
              <a:gd name="connsiteY11" fmla="*/ 112680 h 5029404"/>
              <a:gd name="connsiteX12" fmla="*/ 4747499 w 5774180"/>
              <a:gd name="connsiteY12" fmla="*/ 0 h 502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4180" h="5029404">
                <a:moveTo>
                  <a:pt x="4747499" y="0"/>
                </a:moveTo>
                <a:cubicBezTo>
                  <a:pt x="4842915" y="0"/>
                  <a:pt x="4938635" y="37560"/>
                  <a:pt x="5008910" y="112680"/>
                </a:cubicBezTo>
                <a:cubicBezTo>
                  <a:pt x="5008910" y="112680"/>
                  <a:pt x="5008910" y="112680"/>
                  <a:pt x="5508104" y="657906"/>
                </a:cubicBezTo>
                <a:cubicBezTo>
                  <a:pt x="5508104" y="657906"/>
                  <a:pt x="5508104" y="657906"/>
                  <a:pt x="5508104" y="658973"/>
                </a:cubicBezTo>
                <a:lnTo>
                  <a:pt x="5508104" y="661328"/>
                </a:lnTo>
                <a:lnTo>
                  <a:pt x="5774180" y="949991"/>
                </a:lnTo>
                <a:lnTo>
                  <a:pt x="5774180" y="5029404"/>
                </a:lnTo>
                <a:lnTo>
                  <a:pt x="5401852" y="5029404"/>
                </a:lnTo>
                <a:lnTo>
                  <a:pt x="2354308" y="5029404"/>
                </a:lnTo>
                <a:lnTo>
                  <a:pt x="0" y="5029404"/>
                </a:lnTo>
                <a:cubicBezTo>
                  <a:pt x="0" y="5029404"/>
                  <a:pt x="0" y="5029404"/>
                  <a:pt x="2411159" y="2388089"/>
                </a:cubicBezTo>
                <a:cubicBezTo>
                  <a:pt x="2411159" y="2388089"/>
                  <a:pt x="2411159" y="2388089"/>
                  <a:pt x="4487905" y="112680"/>
                </a:cubicBezTo>
                <a:cubicBezTo>
                  <a:pt x="4556969" y="37560"/>
                  <a:pt x="4652082" y="0"/>
                  <a:pt x="4747499" y="0"/>
                </a:cubicBezTo>
                <a:close/>
              </a:path>
            </a:pathLst>
          </a:custGeom>
          <a:solidFill>
            <a:srgbClr val="009FE4"/>
          </a:solidFill>
          <a:ln>
            <a:noFill/>
          </a:ln>
        </p:spPr>
        <p:txBody>
          <a:bodyPr vert="horz" wrap="square" lIns="91440" tIns="45720" rIns="91440" bIns="45720" numCol="1" anchor="t" anchorCtr="0" compatLnSpc="1">
            <a:prstTxWarp prst="textNoShape">
              <a:avLst/>
            </a:prstTxWarp>
            <a:noAutofit/>
          </a:bodyPr>
          <a:lstStyle/>
          <a:p>
            <a:endParaRPr lang="sv-SE" sz="1800" dirty="0"/>
          </a:p>
        </p:txBody>
      </p:sp>
      <p:sp>
        <p:nvSpPr>
          <p:cNvPr id="15" name="Freeform 6"/>
          <p:cNvSpPr>
            <a:spLocks/>
          </p:cNvSpPr>
          <p:nvPr userDrawn="1"/>
        </p:nvSpPr>
        <p:spPr bwMode="auto">
          <a:xfrm>
            <a:off x="3646800" y="3245534"/>
            <a:ext cx="6811200" cy="3612466"/>
          </a:xfrm>
          <a:custGeom>
            <a:avLst/>
            <a:gdLst>
              <a:gd name="T0" fmla="*/ 2651 w 2651"/>
              <a:gd name="T1" fmla="*/ 1406 h 1406"/>
              <a:gd name="T2" fmla="*/ 1866 w 2651"/>
              <a:gd name="T3" fmla="*/ 552 h 1406"/>
              <a:gd name="T4" fmla="*/ 1839 w 2651"/>
              <a:gd name="T5" fmla="*/ 572 h 1406"/>
              <a:gd name="T6" fmla="*/ 1866 w 2651"/>
              <a:gd name="T7" fmla="*/ 552 h 1406"/>
              <a:gd name="T8" fmla="*/ 1401 w 2651"/>
              <a:gd name="T9" fmla="*/ 47 h 1406"/>
              <a:gd name="T10" fmla="*/ 1240 w 2651"/>
              <a:gd name="T11" fmla="*/ 47 h 1406"/>
              <a:gd name="T12" fmla="*/ 843 w 2651"/>
              <a:gd name="T13" fmla="*/ 481 h 1406"/>
              <a:gd name="T14" fmla="*/ 0 w 2651"/>
              <a:gd name="T15" fmla="*/ 1406 h 1406"/>
              <a:gd name="T16" fmla="*/ 2651 w 2651"/>
              <a:gd name="T17" fmla="*/ 140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1" h="1406">
                <a:moveTo>
                  <a:pt x="2651" y="1406"/>
                </a:moveTo>
                <a:cubicBezTo>
                  <a:pt x="1866" y="552"/>
                  <a:pt x="1866" y="552"/>
                  <a:pt x="1866" y="552"/>
                </a:cubicBezTo>
                <a:cubicBezTo>
                  <a:pt x="1857" y="559"/>
                  <a:pt x="1849" y="566"/>
                  <a:pt x="1839" y="572"/>
                </a:cubicBezTo>
                <a:cubicBezTo>
                  <a:pt x="1849" y="566"/>
                  <a:pt x="1857" y="559"/>
                  <a:pt x="1866" y="552"/>
                </a:cubicBezTo>
                <a:cubicBezTo>
                  <a:pt x="1401" y="47"/>
                  <a:pt x="1401" y="47"/>
                  <a:pt x="1401" y="47"/>
                </a:cubicBezTo>
                <a:cubicBezTo>
                  <a:pt x="1358" y="0"/>
                  <a:pt x="1284" y="0"/>
                  <a:pt x="1240" y="47"/>
                </a:cubicBezTo>
                <a:cubicBezTo>
                  <a:pt x="843" y="481"/>
                  <a:pt x="843" y="481"/>
                  <a:pt x="843" y="481"/>
                </a:cubicBezTo>
                <a:cubicBezTo>
                  <a:pt x="0" y="1406"/>
                  <a:pt x="0" y="1406"/>
                  <a:pt x="0" y="1406"/>
                </a:cubicBezTo>
                <a:lnTo>
                  <a:pt x="2651" y="1406"/>
                </a:lnTo>
                <a:close/>
              </a:path>
            </a:pathLst>
          </a:custGeom>
          <a:solidFill>
            <a:srgbClr val="7DC8F0"/>
          </a:solidFill>
          <a:ln>
            <a:noFill/>
          </a:ln>
        </p:spPr>
        <p:txBody>
          <a:bodyPr vert="horz" wrap="square" lIns="91440" tIns="45720" rIns="91440" bIns="45720" numCol="1" anchor="t" anchorCtr="0" compatLnSpc="1">
            <a:prstTxWarp prst="textNoShape">
              <a:avLst/>
            </a:prstTxWarp>
          </a:bodyPr>
          <a:lstStyle/>
          <a:p>
            <a:pPr lvl="0"/>
            <a:endParaRPr lang="sv-SE" sz="1800" dirty="0"/>
          </a:p>
        </p:txBody>
      </p:sp>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575734" y="1844676"/>
            <a:ext cx="6768405" cy="42132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bildnummer 8"/>
          <p:cNvSpPr>
            <a:spLocks noGrp="1"/>
          </p:cNvSpPr>
          <p:nvPr>
            <p:ph type="sldNum" sz="quarter" idx="12"/>
          </p:nvPr>
        </p:nvSpPr>
        <p:spPr/>
        <p:txBody>
          <a:bodyPr/>
          <a:lstStyle/>
          <a:p>
            <a:fld id="{9C77FE8C-F1C2-4836-9107-962F8D87D201}" type="slidenum">
              <a:rPr lang="sv-SE" smtClean="0"/>
              <a:pPr/>
              <a:t>‹#›</a:t>
            </a:fld>
            <a:endParaRPr lang="sv-SE" dirty="0"/>
          </a:p>
        </p:txBody>
      </p:sp>
      <p:sp>
        <p:nvSpPr>
          <p:cNvPr id="4" name="Date Placeholder 3"/>
          <p:cNvSpPr>
            <a:spLocks noGrp="1"/>
          </p:cNvSpPr>
          <p:nvPr>
            <p:ph type="dt" sz="half" idx="13"/>
          </p:nvPr>
        </p:nvSpPr>
        <p:spPr/>
        <p:txBody>
          <a:bodyPr/>
          <a:lstStyle/>
          <a:p>
            <a:r>
              <a:rPr lang="sv-SE" noProof="0" dirty="0"/>
              <a:t>2019-05-20</a:t>
            </a:r>
          </a:p>
        </p:txBody>
      </p:sp>
      <p:sp>
        <p:nvSpPr>
          <p:cNvPr id="5" name="Footer Placeholder 4"/>
          <p:cNvSpPr>
            <a:spLocks noGrp="1"/>
          </p:cNvSpPr>
          <p:nvPr>
            <p:ph type="ftr" sz="quarter" idx="14"/>
          </p:nvPr>
        </p:nvSpPr>
        <p:spPr/>
        <p:txBody>
          <a:bodyPr/>
          <a:lstStyle/>
          <a:p>
            <a:endParaRPr lang="sv-SE" noProof="0" dirty="0"/>
          </a:p>
        </p:txBody>
      </p:sp>
      <p:sp>
        <p:nvSpPr>
          <p:cNvPr id="10" name="Freeform 8">
            <a:extLst>
              <a:ext uri="{FF2B5EF4-FFF2-40B4-BE49-F238E27FC236}">
                <a16:creationId xmlns:a16="http://schemas.microsoft.com/office/drawing/2014/main" id="{23A114A3-F526-44D5-8F89-536D36D47795}"/>
              </a:ext>
            </a:extLst>
          </p:cNvPr>
          <p:cNvSpPr>
            <a:spLocks noChangeAspect="1" noEditPoints="1"/>
          </p:cNvSpPr>
          <p:nvPr userDrawn="1"/>
        </p:nvSpPr>
        <p:spPr bwMode="auto">
          <a:xfrm>
            <a:off x="10500491" y="6346800"/>
            <a:ext cx="1117451" cy="242015"/>
          </a:xfrm>
          <a:custGeom>
            <a:avLst/>
            <a:gdLst>
              <a:gd name="T0" fmla="*/ 309 w 567"/>
              <a:gd name="T1" fmla="*/ 47 h 123"/>
              <a:gd name="T2" fmla="*/ 345 w 567"/>
              <a:gd name="T3" fmla="*/ 57 h 123"/>
              <a:gd name="T4" fmla="*/ 350 w 567"/>
              <a:gd name="T5" fmla="*/ 38 h 123"/>
              <a:gd name="T6" fmla="*/ 335 w 567"/>
              <a:gd name="T7" fmla="*/ 41 h 123"/>
              <a:gd name="T8" fmla="*/ 302 w 567"/>
              <a:gd name="T9" fmla="*/ 78 h 123"/>
              <a:gd name="T10" fmla="*/ 309 w 567"/>
              <a:gd name="T11" fmla="*/ 111 h 123"/>
              <a:gd name="T12" fmla="*/ 296 w 567"/>
              <a:gd name="T13" fmla="*/ 94 h 123"/>
              <a:gd name="T14" fmla="*/ 300 w 567"/>
              <a:gd name="T15" fmla="*/ 116 h 123"/>
              <a:gd name="T16" fmla="*/ 326 w 567"/>
              <a:gd name="T17" fmla="*/ 122 h 123"/>
              <a:gd name="T18" fmla="*/ 405 w 567"/>
              <a:gd name="T19" fmla="*/ 106 h 123"/>
              <a:gd name="T20" fmla="*/ 404 w 567"/>
              <a:gd name="T21" fmla="*/ 74 h 123"/>
              <a:gd name="T22" fmla="*/ 430 w 567"/>
              <a:gd name="T23" fmla="*/ 115 h 123"/>
              <a:gd name="T24" fmla="*/ 405 w 567"/>
              <a:gd name="T25" fmla="*/ 37 h 123"/>
              <a:gd name="T26" fmla="*/ 373 w 567"/>
              <a:gd name="T27" fmla="*/ 69 h 123"/>
              <a:gd name="T28" fmla="*/ 379 w 567"/>
              <a:gd name="T29" fmla="*/ 48 h 123"/>
              <a:gd name="T30" fmla="*/ 406 w 567"/>
              <a:gd name="T31" fmla="*/ 68 h 123"/>
              <a:gd name="T32" fmla="*/ 375 w 567"/>
              <a:gd name="T33" fmla="*/ 121 h 123"/>
              <a:gd name="T34" fmla="*/ 406 w 567"/>
              <a:gd name="T35" fmla="*/ 111 h 123"/>
              <a:gd name="T36" fmla="*/ 434 w 567"/>
              <a:gd name="T37" fmla="*/ 113 h 123"/>
              <a:gd name="T38" fmla="*/ 558 w 567"/>
              <a:gd name="T39" fmla="*/ 60 h 123"/>
              <a:gd name="T40" fmla="*/ 512 w 567"/>
              <a:gd name="T41" fmla="*/ 54 h 123"/>
              <a:gd name="T42" fmla="*/ 469 w 567"/>
              <a:gd name="T43" fmla="*/ 51 h 123"/>
              <a:gd name="T44" fmla="*/ 435 w 567"/>
              <a:gd name="T45" fmla="*/ 39 h 123"/>
              <a:gd name="T46" fmla="*/ 446 w 567"/>
              <a:gd name="T47" fmla="*/ 105 h 123"/>
              <a:gd name="T48" fmla="*/ 475 w 567"/>
              <a:gd name="T49" fmla="*/ 120 h 123"/>
              <a:gd name="T50" fmla="*/ 467 w 567"/>
              <a:gd name="T51" fmla="*/ 59 h 123"/>
              <a:gd name="T52" fmla="*/ 491 w 567"/>
              <a:gd name="T53" fmla="*/ 59 h 123"/>
              <a:gd name="T54" fmla="*/ 483 w 567"/>
              <a:gd name="T55" fmla="*/ 120 h 123"/>
              <a:gd name="T56" fmla="*/ 512 w 567"/>
              <a:gd name="T57" fmla="*/ 106 h 123"/>
              <a:gd name="T58" fmla="*/ 529 w 567"/>
              <a:gd name="T59" fmla="*/ 47 h 123"/>
              <a:gd name="T60" fmla="*/ 529 w 567"/>
              <a:gd name="T61" fmla="*/ 118 h 123"/>
              <a:gd name="T62" fmla="*/ 567 w 567"/>
              <a:gd name="T63" fmla="*/ 118 h 123"/>
              <a:gd name="T64" fmla="*/ 253 w 567"/>
              <a:gd name="T65" fmla="*/ 67 h 123"/>
              <a:gd name="T66" fmla="*/ 288 w 567"/>
              <a:gd name="T67" fmla="*/ 39 h 123"/>
              <a:gd name="T68" fmla="*/ 263 w 567"/>
              <a:gd name="T69" fmla="*/ 48 h 123"/>
              <a:gd name="T70" fmla="*/ 234 w 567"/>
              <a:gd name="T71" fmla="*/ 0 h 123"/>
              <a:gd name="T72" fmla="*/ 213 w 567"/>
              <a:gd name="T73" fmla="*/ 15 h 123"/>
              <a:gd name="T74" fmla="*/ 202 w 567"/>
              <a:gd name="T75" fmla="*/ 120 h 123"/>
              <a:gd name="T76" fmla="*/ 234 w 567"/>
              <a:gd name="T77" fmla="*/ 106 h 123"/>
              <a:gd name="T78" fmla="*/ 256 w 567"/>
              <a:gd name="T79" fmla="*/ 108 h 123"/>
              <a:gd name="T80" fmla="*/ 253 w 567"/>
              <a:gd name="T81" fmla="*/ 120 h 123"/>
              <a:gd name="T82" fmla="*/ 275 w 567"/>
              <a:gd name="T83" fmla="*/ 101 h 123"/>
              <a:gd name="T84" fmla="*/ 157 w 567"/>
              <a:gd name="T85" fmla="*/ 0 h 123"/>
              <a:gd name="T86" fmla="*/ 168 w 567"/>
              <a:gd name="T87" fmla="*/ 107 h 123"/>
              <a:gd name="T88" fmla="*/ 199 w 567"/>
              <a:gd name="T89" fmla="*/ 120 h 123"/>
              <a:gd name="T90" fmla="*/ 45 w 567"/>
              <a:gd name="T91" fmla="*/ 58 h 123"/>
              <a:gd name="T92" fmla="*/ 61 w 567"/>
              <a:gd name="T93" fmla="*/ 3 h 123"/>
              <a:gd name="T94" fmla="*/ 95 w 567"/>
              <a:gd name="T95" fmla="*/ 0 h 123"/>
              <a:gd name="T96" fmla="*/ 18 w 567"/>
              <a:gd name="T97" fmla="*/ 19 h 123"/>
              <a:gd name="T98" fmla="*/ 0 w 567"/>
              <a:gd name="T99" fmla="*/ 121 h 123"/>
              <a:gd name="T100" fmla="*/ 44 w 567"/>
              <a:gd name="T101" fmla="*/ 114 h 123"/>
              <a:gd name="T102" fmla="*/ 43 w 567"/>
              <a:gd name="T103" fmla="*/ 62 h 123"/>
              <a:gd name="T104" fmla="*/ 72 w 567"/>
              <a:gd name="T105" fmla="*/ 32 h 123"/>
              <a:gd name="T106" fmla="*/ 135 w 567"/>
              <a:gd name="T107" fmla="*/ 84 h 123"/>
              <a:gd name="T108" fmla="*/ 119 w 567"/>
              <a:gd name="T109" fmla="*/ 41 h 123"/>
              <a:gd name="T110" fmla="*/ 82 w 567"/>
              <a:gd name="T111" fmla="*/ 79 h 123"/>
              <a:gd name="T112" fmla="*/ 119 w 567"/>
              <a:gd name="T113" fmla="*/ 3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123">
                <a:moveTo>
                  <a:pt x="348" y="80"/>
                </a:moveTo>
                <a:cubicBezTo>
                  <a:pt x="343" y="76"/>
                  <a:pt x="333" y="72"/>
                  <a:pt x="326" y="68"/>
                </a:cubicBezTo>
                <a:cubicBezTo>
                  <a:pt x="319" y="65"/>
                  <a:pt x="303" y="59"/>
                  <a:pt x="309" y="47"/>
                </a:cubicBezTo>
                <a:cubicBezTo>
                  <a:pt x="312" y="41"/>
                  <a:pt x="321" y="40"/>
                  <a:pt x="326" y="42"/>
                </a:cubicBezTo>
                <a:cubicBezTo>
                  <a:pt x="332" y="43"/>
                  <a:pt x="337" y="46"/>
                  <a:pt x="340" y="50"/>
                </a:cubicBezTo>
                <a:cubicBezTo>
                  <a:pt x="342" y="52"/>
                  <a:pt x="344" y="54"/>
                  <a:pt x="345" y="57"/>
                </a:cubicBezTo>
                <a:cubicBezTo>
                  <a:pt x="347" y="60"/>
                  <a:pt x="349" y="65"/>
                  <a:pt x="349" y="65"/>
                </a:cubicBezTo>
                <a:cubicBezTo>
                  <a:pt x="350" y="65"/>
                  <a:pt x="350" y="65"/>
                  <a:pt x="350" y="65"/>
                </a:cubicBezTo>
                <a:cubicBezTo>
                  <a:pt x="350" y="38"/>
                  <a:pt x="350" y="38"/>
                  <a:pt x="350" y="38"/>
                </a:cubicBezTo>
                <a:cubicBezTo>
                  <a:pt x="349" y="38"/>
                  <a:pt x="349" y="38"/>
                  <a:pt x="349" y="38"/>
                </a:cubicBezTo>
                <a:cubicBezTo>
                  <a:pt x="347" y="41"/>
                  <a:pt x="345" y="43"/>
                  <a:pt x="342" y="43"/>
                </a:cubicBezTo>
                <a:cubicBezTo>
                  <a:pt x="340" y="43"/>
                  <a:pt x="338" y="42"/>
                  <a:pt x="335" y="41"/>
                </a:cubicBezTo>
                <a:cubicBezTo>
                  <a:pt x="331" y="39"/>
                  <a:pt x="326" y="37"/>
                  <a:pt x="320" y="36"/>
                </a:cubicBezTo>
                <a:cubicBezTo>
                  <a:pt x="300" y="35"/>
                  <a:pt x="292" y="50"/>
                  <a:pt x="293" y="61"/>
                </a:cubicBezTo>
                <a:cubicBezTo>
                  <a:pt x="293" y="68"/>
                  <a:pt x="296" y="73"/>
                  <a:pt x="302" y="78"/>
                </a:cubicBezTo>
                <a:cubicBezTo>
                  <a:pt x="311" y="85"/>
                  <a:pt x="318" y="87"/>
                  <a:pt x="330" y="93"/>
                </a:cubicBezTo>
                <a:cubicBezTo>
                  <a:pt x="344" y="101"/>
                  <a:pt x="339" y="112"/>
                  <a:pt x="332" y="115"/>
                </a:cubicBezTo>
                <a:cubicBezTo>
                  <a:pt x="326" y="117"/>
                  <a:pt x="318" y="116"/>
                  <a:pt x="309" y="111"/>
                </a:cubicBezTo>
                <a:cubicBezTo>
                  <a:pt x="307" y="109"/>
                  <a:pt x="304" y="107"/>
                  <a:pt x="302" y="103"/>
                </a:cubicBezTo>
                <a:cubicBezTo>
                  <a:pt x="300" y="101"/>
                  <a:pt x="299" y="98"/>
                  <a:pt x="298" y="94"/>
                </a:cubicBezTo>
                <a:cubicBezTo>
                  <a:pt x="296" y="94"/>
                  <a:pt x="296" y="94"/>
                  <a:pt x="296" y="94"/>
                </a:cubicBezTo>
                <a:cubicBezTo>
                  <a:pt x="296" y="121"/>
                  <a:pt x="296" y="121"/>
                  <a:pt x="296" y="121"/>
                </a:cubicBezTo>
                <a:cubicBezTo>
                  <a:pt x="298" y="121"/>
                  <a:pt x="298" y="121"/>
                  <a:pt x="298" y="121"/>
                </a:cubicBezTo>
                <a:cubicBezTo>
                  <a:pt x="299" y="118"/>
                  <a:pt x="299" y="117"/>
                  <a:pt x="300" y="116"/>
                </a:cubicBezTo>
                <a:cubicBezTo>
                  <a:pt x="301" y="115"/>
                  <a:pt x="304" y="113"/>
                  <a:pt x="308" y="115"/>
                </a:cubicBezTo>
                <a:cubicBezTo>
                  <a:pt x="312" y="117"/>
                  <a:pt x="315" y="119"/>
                  <a:pt x="317" y="120"/>
                </a:cubicBezTo>
                <a:cubicBezTo>
                  <a:pt x="322" y="121"/>
                  <a:pt x="324" y="122"/>
                  <a:pt x="326" y="122"/>
                </a:cubicBezTo>
                <a:cubicBezTo>
                  <a:pt x="341" y="123"/>
                  <a:pt x="356" y="114"/>
                  <a:pt x="356" y="97"/>
                </a:cubicBezTo>
                <a:cubicBezTo>
                  <a:pt x="356" y="91"/>
                  <a:pt x="352" y="85"/>
                  <a:pt x="348" y="80"/>
                </a:cubicBezTo>
                <a:moveTo>
                  <a:pt x="405" y="106"/>
                </a:moveTo>
                <a:cubicBezTo>
                  <a:pt x="398" y="110"/>
                  <a:pt x="392" y="112"/>
                  <a:pt x="388" y="111"/>
                </a:cubicBezTo>
                <a:cubicBezTo>
                  <a:pt x="380" y="110"/>
                  <a:pt x="378" y="101"/>
                  <a:pt x="379" y="95"/>
                </a:cubicBezTo>
                <a:cubicBezTo>
                  <a:pt x="382" y="86"/>
                  <a:pt x="391" y="80"/>
                  <a:pt x="404" y="74"/>
                </a:cubicBezTo>
                <a:cubicBezTo>
                  <a:pt x="406" y="73"/>
                  <a:pt x="406" y="73"/>
                  <a:pt x="406" y="73"/>
                </a:cubicBezTo>
                <a:lnTo>
                  <a:pt x="405" y="106"/>
                </a:lnTo>
                <a:close/>
                <a:moveTo>
                  <a:pt x="430" y="115"/>
                </a:moveTo>
                <a:cubicBezTo>
                  <a:pt x="427" y="115"/>
                  <a:pt x="427" y="111"/>
                  <a:pt x="427" y="105"/>
                </a:cubicBezTo>
                <a:cubicBezTo>
                  <a:pt x="427" y="65"/>
                  <a:pt x="427" y="65"/>
                  <a:pt x="427" y="65"/>
                </a:cubicBezTo>
                <a:cubicBezTo>
                  <a:pt x="428" y="48"/>
                  <a:pt x="425" y="39"/>
                  <a:pt x="405" y="37"/>
                </a:cubicBezTo>
                <a:cubicBezTo>
                  <a:pt x="388" y="35"/>
                  <a:pt x="374" y="42"/>
                  <a:pt x="369" y="46"/>
                </a:cubicBezTo>
                <a:cubicBezTo>
                  <a:pt x="363" y="52"/>
                  <a:pt x="362" y="57"/>
                  <a:pt x="362" y="59"/>
                </a:cubicBezTo>
                <a:cubicBezTo>
                  <a:pt x="363" y="65"/>
                  <a:pt x="367" y="69"/>
                  <a:pt x="373" y="69"/>
                </a:cubicBezTo>
                <a:cubicBezTo>
                  <a:pt x="379" y="69"/>
                  <a:pt x="384" y="65"/>
                  <a:pt x="384" y="61"/>
                </a:cubicBezTo>
                <a:cubicBezTo>
                  <a:pt x="384" y="57"/>
                  <a:pt x="382" y="56"/>
                  <a:pt x="381" y="54"/>
                </a:cubicBezTo>
                <a:cubicBezTo>
                  <a:pt x="380" y="52"/>
                  <a:pt x="379" y="51"/>
                  <a:pt x="379" y="48"/>
                </a:cubicBezTo>
                <a:cubicBezTo>
                  <a:pt x="379" y="44"/>
                  <a:pt x="386" y="41"/>
                  <a:pt x="395" y="40"/>
                </a:cubicBezTo>
                <a:cubicBezTo>
                  <a:pt x="402" y="40"/>
                  <a:pt x="406" y="46"/>
                  <a:pt x="406" y="54"/>
                </a:cubicBezTo>
                <a:cubicBezTo>
                  <a:pt x="406" y="68"/>
                  <a:pt x="406" y="68"/>
                  <a:pt x="406" y="68"/>
                </a:cubicBezTo>
                <a:cubicBezTo>
                  <a:pt x="406" y="68"/>
                  <a:pt x="398" y="71"/>
                  <a:pt x="381" y="79"/>
                </a:cubicBezTo>
                <a:cubicBezTo>
                  <a:pt x="367" y="85"/>
                  <a:pt x="361" y="93"/>
                  <a:pt x="360" y="101"/>
                </a:cubicBezTo>
                <a:cubicBezTo>
                  <a:pt x="359" y="112"/>
                  <a:pt x="366" y="120"/>
                  <a:pt x="375" y="121"/>
                </a:cubicBezTo>
                <a:cubicBezTo>
                  <a:pt x="382" y="123"/>
                  <a:pt x="388" y="121"/>
                  <a:pt x="396" y="116"/>
                </a:cubicBezTo>
                <a:cubicBezTo>
                  <a:pt x="399" y="115"/>
                  <a:pt x="406" y="110"/>
                  <a:pt x="406" y="110"/>
                </a:cubicBezTo>
                <a:cubicBezTo>
                  <a:pt x="406" y="111"/>
                  <a:pt x="406" y="111"/>
                  <a:pt x="406" y="111"/>
                </a:cubicBezTo>
                <a:cubicBezTo>
                  <a:pt x="406" y="117"/>
                  <a:pt x="412" y="121"/>
                  <a:pt x="417" y="122"/>
                </a:cubicBezTo>
                <a:cubicBezTo>
                  <a:pt x="422" y="122"/>
                  <a:pt x="429" y="122"/>
                  <a:pt x="436" y="115"/>
                </a:cubicBezTo>
                <a:cubicBezTo>
                  <a:pt x="434" y="113"/>
                  <a:pt x="434" y="113"/>
                  <a:pt x="434" y="113"/>
                </a:cubicBezTo>
                <a:cubicBezTo>
                  <a:pt x="433" y="114"/>
                  <a:pt x="432" y="115"/>
                  <a:pt x="430" y="115"/>
                </a:cubicBezTo>
                <a:moveTo>
                  <a:pt x="558" y="108"/>
                </a:moveTo>
                <a:cubicBezTo>
                  <a:pt x="558" y="60"/>
                  <a:pt x="558" y="60"/>
                  <a:pt x="558" y="60"/>
                </a:cubicBezTo>
                <a:cubicBezTo>
                  <a:pt x="558" y="47"/>
                  <a:pt x="551" y="37"/>
                  <a:pt x="539" y="37"/>
                </a:cubicBezTo>
                <a:cubicBezTo>
                  <a:pt x="529" y="37"/>
                  <a:pt x="520" y="43"/>
                  <a:pt x="514" y="52"/>
                </a:cubicBezTo>
                <a:cubicBezTo>
                  <a:pt x="512" y="54"/>
                  <a:pt x="512" y="54"/>
                  <a:pt x="512" y="54"/>
                </a:cubicBezTo>
                <a:cubicBezTo>
                  <a:pt x="512" y="52"/>
                  <a:pt x="512" y="52"/>
                  <a:pt x="512" y="52"/>
                </a:cubicBezTo>
                <a:cubicBezTo>
                  <a:pt x="510" y="43"/>
                  <a:pt x="502" y="37"/>
                  <a:pt x="492" y="37"/>
                </a:cubicBezTo>
                <a:cubicBezTo>
                  <a:pt x="483" y="37"/>
                  <a:pt x="476" y="42"/>
                  <a:pt x="469" y="51"/>
                </a:cubicBezTo>
                <a:cubicBezTo>
                  <a:pt x="467" y="54"/>
                  <a:pt x="467" y="54"/>
                  <a:pt x="467" y="54"/>
                </a:cubicBezTo>
                <a:cubicBezTo>
                  <a:pt x="467" y="39"/>
                  <a:pt x="467" y="39"/>
                  <a:pt x="467" y="39"/>
                </a:cubicBezTo>
                <a:cubicBezTo>
                  <a:pt x="435" y="39"/>
                  <a:pt x="435" y="39"/>
                  <a:pt x="435" y="39"/>
                </a:cubicBezTo>
                <a:cubicBezTo>
                  <a:pt x="435" y="41"/>
                  <a:pt x="435" y="41"/>
                  <a:pt x="435" y="41"/>
                </a:cubicBezTo>
                <a:cubicBezTo>
                  <a:pt x="444" y="42"/>
                  <a:pt x="445" y="46"/>
                  <a:pt x="445" y="54"/>
                </a:cubicBezTo>
                <a:cubicBezTo>
                  <a:pt x="446" y="105"/>
                  <a:pt x="446" y="105"/>
                  <a:pt x="446" y="105"/>
                </a:cubicBezTo>
                <a:cubicBezTo>
                  <a:pt x="446" y="113"/>
                  <a:pt x="445" y="117"/>
                  <a:pt x="436" y="118"/>
                </a:cubicBezTo>
                <a:cubicBezTo>
                  <a:pt x="436" y="120"/>
                  <a:pt x="436" y="120"/>
                  <a:pt x="436" y="120"/>
                </a:cubicBezTo>
                <a:cubicBezTo>
                  <a:pt x="475" y="120"/>
                  <a:pt x="475" y="120"/>
                  <a:pt x="475" y="120"/>
                </a:cubicBezTo>
                <a:cubicBezTo>
                  <a:pt x="475" y="118"/>
                  <a:pt x="475" y="118"/>
                  <a:pt x="475" y="118"/>
                </a:cubicBezTo>
                <a:cubicBezTo>
                  <a:pt x="468" y="117"/>
                  <a:pt x="467" y="113"/>
                  <a:pt x="467" y="106"/>
                </a:cubicBezTo>
                <a:cubicBezTo>
                  <a:pt x="467" y="59"/>
                  <a:pt x="467" y="59"/>
                  <a:pt x="467" y="59"/>
                </a:cubicBezTo>
                <a:cubicBezTo>
                  <a:pt x="467" y="58"/>
                  <a:pt x="467" y="58"/>
                  <a:pt x="467" y="58"/>
                </a:cubicBezTo>
                <a:cubicBezTo>
                  <a:pt x="472" y="51"/>
                  <a:pt x="477" y="47"/>
                  <a:pt x="482" y="47"/>
                </a:cubicBezTo>
                <a:cubicBezTo>
                  <a:pt x="485" y="47"/>
                  <a:pt x="491" y="49"/>
                  <a:pt x="491" y="59"/>
                </a:cubicBezTo>
                <a:cubicBezTo>
                  <a:pt x="491" y="106"/>
                  <a:pt x="491" y="106"/>
                  <a:pt x="491" y="106"/>
                </a:cubicBezTo>
                <a:cubicBezTo>
                  <a:pt x="491" y="113"/>
                  <a:pt x="491" y="117"/>
                  <a:pt x="483" y="118"/>
                </a:cubicBezTo>
                <a:cubicBezTo>
                  <a:pt x="483" y="120"/>
                  <a:pt x="483" y="120"/>
                  <a:pt x="483" y="120"/>
                </a:cubicBezTo>
                <a:cubicBezTo>
                  <a:pt x="521" y="120"/>
                  <a:pt x="521" y="120"/>
                  <a:pt x="521" y="120"/>
                </a:cubicBezTo>
                <a:cubicBezTo>
                  <a:pt x="521" y="118"/>
                  <a:pt x="521" y="118"/>
                  <a:pt x="521" y="118"/>
                </a:cubicBezTo>
                <a:cubicBezTo>
                  <a:pt x="513" y="117"/>
                  <a:pt x="512" y="113"/>
                  <a:pt x="512" y="106"/>
                </a:cubicBezTo>
                <a:cubicBezTo>
                  <a:pt x="512" y="59"/>
                  <a:pt x="512" y="59"/>
                  <a:pt x="512" y="59"/>
                </a:cubicBezTo>
                <a:cubicBezTo>
                  <a:pt x="513" y="58"/>
                  <a:pt x="513" y="58"/>
                  <a:pt x="513" y="58"/>
                </a:cubicBezTo>
                <a:cubicBezTo>
                  <a:pt x="519" y="50"/>
                  <a:pt x="523" y="47"/>
                  <a:pt x="529" y="47"/>
                </a:cubicBezTo>
                <a:cubicBezTo>
                  <a:pt x="534" y="47"/>
                  <a:pt x="537" y="51"/>
                  <a:pt x="537" y="57"/>
                </a:cubicBezTo>
                <a:cubicBezTo>
                  <a:pt x="537" y="105"/>
                  <a:pt x="537" y="105"/>
                  <a:pt x="537" y="105"/>
                </a:cubicBezTo>
                <a:cubicBezTo>
                  <a:pt x="537" y="111"/>
                  <a:pt x="537" y="117"/>
                  <a:pt x="529" y="118"/>
                </a:cubicBezTo>
                <a:cubicBezTo>
                  <a:pt x="529" y="120"/>
                  <a:pt x="529" y="120"/>
                  <a:pt x="529" y="120"/>
                </a:cubicBezTo>
                <a:cubicBezTo>
                  <a:pt x="567" y="120"/>
                  <a:pt x="567" y="120"/>
                  <a:pt x="567" y="120"/>
                </a:cubicBezTo>
                <a:cubicBezTo>
                  <a:pt x="567" y="118"/>
                  <a:pt x="567" y="118"/>
                  <a:pt x="567" y="118"/>
                </a:cubicBezTo>
                <a:cubicBezTo>
                  <a:pt x="560" y="117"/>
                  <a:pt x="559" y="114"/>
                  <a:pt x="558" y="108"/>
                </a:cubicBezTo>
                <a:moveTo>
                  <a:pt x="275" y="101"/>
                </a:moveTo>
                <a:cubicBezTo>
                  <a:pt x="253" y="67"/>
                  <a:pt x="253" y="67"/>
                  <a:pt x="253" y="67"/>
                </a:cubicBezTo>
                <a:cubicBezTo>
                  <a:pt x="262" y="57"/>
                  <a:pt x="262" y="57"/>
                  <a:pt x="262" y="57"/>
                </a:cubicBezTo>
                <a:cubicBezTo>
                  <a:pt x="274" y="43"/>
                  <a:pt x="278" y="41"/>
                  <a:pt x="288" y="41"/>
                </a:cubicBezTo>
                <a:cubicBezTo>
                  <a:pt x="288" y="39"/>
                  <a:pt x="288" y="39"/>
                  <a:pt x="288" y="39"/>
                </a:cubicBezTo>
                <a:cubicBezTo>
                  <a:pt x="254" y="39"/>
                  <a:pt x="254" y="39"/>
                  <a:pt x="254" y="39"/>
                </a:cubicBezTo>
                <a:cubicBezTo>
                  <a:pt x="254" y="41"/>
                  <a:pt x="254" y="41"/>
                  <a:pt x="254" y="41"/>
                </a:cubicBezTo>
                <a:cubicBezTo>
                  <a:pt x="258" y="41"/>
                  <a:pt x="263" y="41"/>
                  <a:pt x="263" y="48"/>
                </a:cubicBezTo>
                <a:cubicBezTo>
                  <a:pt x="263" y="51"/>
                  <a:pt x="260" y="53"/>
                  <a:pt x="254" y="60"/>
                </a:cubicBezTo>
                <a:cubicBezTo>
                  <a:pt x="234" y="82"/>
                  <a:pt x="234" y="82"/>
                  <a:pt x="234" y="82"/>
                </a:cubicBezTo>
                <a:cubicBezTo>
                  <a:pt x="234" y="0"/>
                  <a:pt x="234" y="0"/>
                  <a:pt x="234" y="0"/>
                </a:cubicBezTo>
                <a:cubicBezTo>
                  <a:pt x="202" y="0"/>
                  <a:pt x="202" y="0"/>
                  <a:pt x="202" y="0"/>
                </a:cubicBezTo>
                <a:cubicBezTo>
                  <a:pt x="202" y="2"/>
                  <a:pt x="202" y="2"/>
                  <a:pt x="202" y="2"/>
                </a:cubicBezTo>
                <a:cubicBezTo>
                  <a:pt x="211" y="2"/>
                  <a:pt x="213" y="5"/>
                  <a:pt x="213" y="15"/>
                </a:cubicBezTo>
                <a:cubicBezTo>
                  <a:pt x="213" y="105"/>
                  <a:pt x="213" y="105"/>
                  <a:pt x="213" y="105"/>
                </a:cubicBezTo>
                <a:cubicBezTo>
                  <a:pt x="213" y="113"/>
                  <a:pt x="211" y="118"/>
                  <a:pt x="202" y="118"/>
                </a:cubicBezTo>
                <a:cubicBezTo>
                  <a:pt x="202" y="120"/>
                  <a:pt x="202" y="120"/>
                  <a:pt x="202" y="120"/>
                </a:cubicBezTo>
                <a:cubicBezTo>
                  <a:pt x="245" y="120"/>
                  <a:pt x="245" y="120"/>
                  <a:pt x="245" y="120"/>
                </a:cubicBezTo>
                <a:cubicBezTo>
                  <a:pt x="245" y="118"/>
                  <a:pt x="245" y="118"/>
                  <a:pt x="245" y="118"/>
                </a:cubicBezTo>
                <a:cubicBezTo>
                  <a:pt x="236" y="117"/>
                  <a:pt x="234" y="114"/>
                  <a:pt x="234" y="106"/>
                </a:cubicBezTo>
                <a:cubicBezTo>
                  <a:pt x="234" y="89"/>
                  <a:pt x="234" y="89"/>
                  <a:pt x="234" y="89"/>
                </a:cubicBezTo>
                <a:cubicBezTo>
                  <a:pt x="240" y="82"/>
                  <a:pt x="240" y="82"/>
                  <a:pt x="240" y="82"/>
                </a:cubicBezTo>
                <a:cubicBezTo>
                  <a:pt x="256" y="108"/>
                  <a:pt x="256" y="108"/>
                  <a:pt x="256" y="108"/>
                </a:cubicBezTo>
                <a:cubicBezTo>
                  <a:pt x="257" y="110"/>
                  <a:pt x="258" y="113"/>
                  <a:pt x="258" y="114"/>
                </a:cubicBezTo>
                <a:cubicBezTo>
                  <a:pt x="258" y="117"/>
                  <a:pt x="256" y="118"/>
                  <a:pt x="253" y="118"/>
                </a:cubicBezTo>
                <a:cubicBezTo>
                  <a:pt x="253" y="120"/>
                  <a:pt x="253" y="120"/>
                  <a:pt x="253" y="120"/>
                </a:cubicBezTo>
                <a:cubicBezTo>
                  <a:pt x="292" y="120"/>
                  <a:pt x="292" y="120"/>
                  <a:pt x="292" y="120"/>
                </a:cubicBezTo>
                <a:cubicBezTo>
                  <a:pt x="292" y="118"/>
                  <a:pt x="292" y="118"/>
                  <a:pt x="292" y="118"/>
                </a:cubicBezTo>
                <a:cubicBezTo>
                  <a:pt x="286" y="118"/>
                  <a:pt x="283" y="114"/>
                  <a:pt x="275" y="101"/>
                </a:cubicBezTo>
                <a:moveTo>
                  <a:pt x="189" y="108"/>
                </a:moveTo>
                <a:cubicBezTo>
                  <a:pt x="189" y="0"/>
                  <a:pt x="189" y="0"/>
                  <a:pt x="189" y="0"/>
                </a:cubicBezTo>
                <a:cubicBezTo>
                  <a:pt x="157" y="0"/>
                  <a:pt x="157" y="0"/>
                  <a:pt x="157" y="0"/>
                </a:cubicBezTo>
                <a:cubicBezTo>
                  <a:pt x="157" y="2"/>
                  <a:pt x="157" y="2"/>
                  <a:pt x="157" y="2"/>
                </a:cubicBezTo>
                <a:cubicBezTo>
                  <a:pt x="166" y="2"/>
                  <a:pt x="168" y="5"/>
                  <a:pt x="168" y="14"/>
                </a:cubicBezTo>
                <a:cubicBezTo>
                  <a:pt x="168" y="107"/>
                  <a:pt x="168" y="107"/>
                  <a:pt x="168" y="107"/>
                </a:cubicBezTo>
                <a:cubicBezTo>
                  <a:pt x="168" y="114"/>
                  <a:pt x="165" y="118"/>
                  <a:pt x="157" y="118"/>
                </a:cubicBezTo>
                <a:cubicBezTo>
                  <a:pt x="157" y="120"/>
                  <a:pt x="157" y="120"/>
                  <a:pt x="157" y="120"/>
                </a:cubicBezTo>
                <a:cubicBezTo>
                  <a:pt x="199" y="120"/>
                  <a:pt x="199" y="120"/>
                  <a:pt x="199" y="120"/>
                </a:cubicBezTo>
                <a:cubicBezTo>
                  <a:pt x="199" y="118"/>
                  <a:pt x="199" y="118"/>
                  <a:pt x="199" y="118"/>
                </a:cubicBezTo>
                <a:cubicBezTo>
                  <a:pt x="192" y="118"/>
                  <a:pt x="189" y="115"/>
                  <a:pt x="189" y="108"/>
                </a:cubicBezTo>
                <a:moveTo>
                  <a:pt x="45" y="58"/>
                </a:moveTo>
                <a:cubicBezTo>
                  <a:pt x="40" y="58"/>
                  <a:pt x="40" y="58"/>
                  <a:pt x="40" y="58"/>
                </a:cubicBezTo>
                <a:cubicBezTo>
                  <a:pt x="40" y="3"/>
                  <a:pt x="40" y="3"/>
                  <a:pt x="40" y="3"/>
                </a:cubicBezTo>
                <a:cubicBezTo>
                  <a:pt x="61" y="3"/>
                  <a:pt x="61" y="3"/>
                  <a:pt x="61" y="3"/>
                </a:cubicBezTo>
                <a:cubicBezTo>
                  <a:pt x="81" y="3"/>
                  <a:pt x="90" y="11"/>
                  <a:pt x="93" y="30"/>
                </a:cubicBezTo>
                <a:cubicBezTo>
                  <a:pt x="95" y="30"/>
                  <a:pt x="95" y="30"/>
                  <a:pt x="95" y="30"/>
                </a:cubicBezTo>
                <a:cubicBezTo>
                  <a:pt x="95" y="0"/>
                  <a:pt x="95" y="0"/>
                  <a:pt x="95" y="0"/>
                </a:cubicBezTo>
                <a:cubicBezTo>
                  <a:pt x="0" y="0"/>
                  <a:pt x="0" y="0"/>
                  <a:pt x="0" y="0"/>
                </a:cubicBezTo>
                <a:cubicBezTo>
                  <a:pt x="0" y="2"/>
                  <a:pt x="0" y="2"/>
                  <a:pt x="0" y="2"/>
                </a:cubicBezTo>
                <a:cubicBezTo>
                  <a:pt x="14" y="1"/>
                  <a:pt x="18" y="5"/>
                  <a:pt x="18" y="19"/>
                </a:cubicBezTo>
                <a:cubicBezTo>
                  <a:pt x="18" y="101"/>
                  <a:pt x="18" y="101"/>
                  <a:pt x="18" y="101"/>
                </a:cubicBezTo>
                <a:cubicBezTo>
                  <a:pt x="18" y="113"/>
                  <a:pt x="15" y="119"/>
                  <a:pt x="0" y="118"/>
                </a:cubicBezTo>
                <a:cubicBezTo>
                  <a:pt x="0" y="121"/>
                  <a:pt x="0" y="121"/>
                  <a:pt x="0" y="121"/>
                </a:cubicBezTo>
                <a:cubicBezTo>
                  <a:pt x="57" y="121"/>
                  <a:pt x="57" y="121"/>
                  <a:pt x="57" y="121"/>
                </a:cubicBezTo>
                <a:cubicBezTo>
                  <a:pt x="57" y="118"/>
                  <a:pt x="57" y="118"/>
                  <a:pt x="57" y="118"/>
                </a:cubicBezTo>
                <a:cubicBezTo>
                  <a:pt x="49" y="118"/>
                  <a:pt x="46" y="117"/>
                  <a:pt x="44" y="114"/>
                </a:cubicBezTo>
                <a:cubicBezTo>
                  <a:pt x="41" y="112"/>
                  <a:pt x="40" y="108"/>
                  <a:pt x="40" y="101"/>
                </a:cubicBezTo>
                <a:cubicBezTo>
                  <a:pt x="40" y="62"/>
                  <a:pt x="40" y="62"/>
                  <a:pt x="40" y="62"/>
                </a:cubicBezTo>
                <a:cubicBezTo>
                  <a:pt x="43" y="62"/>
                  <a:pt x="43" y="62"/>
                  <a:pt x="43" y="62"/>
                </a:cubicBezTo>
                <a:cubicBezTo>
                  <a:pt x="60" y="62"/>
                  <a:pt x="69" y="71"/>
                  <a:pt x="70" y="89"/>
                </a:cubicBezTo>
                <a:cubicBezTo>
                  <a:pt x="72" y="89"/>
                  <a:pt x="72" y="89"/>
                  <a:pt x="72" y="89"/>
                </a:cubicBezTo>
                <a:cubicBezTo>
                  <a:pt x="72" y="32"/>
                  <a:pt x="72" y="32"/>
                  <a:pt x="72" y="32"/>
                </a:cubicBezTo>
                <a:cubicBezTo>
                  <a:pt x="70" y="32"/>
                  <a:pt x="70" y="32"/>
                  <a:pt x="70" y="32"/>
                </a:cubicBezTo>
                <a:cubicBezTo>
                  <a:pt x="70" y="48"/>
                  <a:pt x="60" y="58"/>
                  <a:pt x="45" y="58"/>
                </a:cubicBezTo>
                <a:moveTo>
                  <a:pt x="135" y="84"/>
                </a:moveTo>
                <a:cubicBezTo>
                  <a:pt x="135" y="109"/>
                  <a:pt x="129" y="118"/>
                  <a:pt x="119" y="118"/>
                </a:cubicBezTo>
                <a:cubicBezTo>
                  <a:pt x="109" y="118"/>
                  <a:pt x="104" y="105"/>
                  <a:pt x="104" y="75"/>
                </a:cubicBezTo>
                <a:cubicBezTo>
                  <a:pt x="104" y="50"/>
                  <a:pt x="110" y="41"/>
                  <a:pt x="119" y="41"/>
                </a:cubicBezTo>
                <a:cubicBezTo>
                  <a:pt x="132" y="41"/>
                  <a:pt x="135" y="56"/>
                  <a:pt x="135" y="84"/>
                </a:cubicBezTo>
                <a:moveTo>
                  <a:pt x="119" y="37"/>
                </a:moveTo>
                <a:cubicBezTo>
                  <a:pt x="101" y="37"/>
                  <a:pt x="82" y="50"/>
                  <a:pt x="82" y="79"/>
                </a:cubicBezTo>
                <a:cubicBezTo>
                  <a:pt x="82" y="111"/>
                  <a:pt x="104" y="122"/>
                  <a:pt x="120" y="122"/>
                </a:cubicBezTo>
                <a:cubicBezTo>
                  <a:pt x="136" y="122"/>
                  <a:pt x="157" y="111"/>
                  <a:pt x="157" y="79"/>
                </a:cubicBezTo>
                <a:cubicBezTo>
                  <a:pt x="157" y="50"/>
                  <a:pt x="139" y="37"/>
                  <a:pt x="119" y="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282142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Kapitel rosa">
    <p:spTree>
      <p:nvGrpSpPr>
        <p:cNvPr id="1" name=""/>
        <p:cNvGrpSpPr/>
        <p:nvPr/>
      </p:nvGrpSpPr>
      <p:grpSpPr>
        <a:xfrm>
          <a:off x="0" y="0"/>
          <a:ext cx="0" cy="0"/>
          <a:chOff x="0" y="0"/>
          <a:chExt cx="0" cy="0"/>
        </a:xfrm>
      </p:grpSpPr>
      <p:sp>
        <p:nvSpPr>
          <p:cNvPr id="12" name="Frihandsfigur 11"/>
          <p:cNvSpPr>
            <a:spLocks/>
          </p:cNvSpPr>
          <p:nvPr userDrawn="1"/>
        </p:nvSpPr>
        <p:spPr bwMode="auto">
          <a:xfrm>
            <a:off x="6418800" y="1828596"/>
            <a:ext cx="5774400" cy="5029404"/>
          </a:xfrm>
          <a:custGeom>
            <a:avLst/>
            <a:gdLst>
              <a:gd name="connsiteX0" fmla="*/ 4747499 w 5774180"/>
              <a:gd name="connsiteY0" fmla="*/ 0 h 5029404"/>
              <a:gd name="connsiteX1" fmla="*/ 5008910 w 5774180"/>
              <a:gd name="connsiteY1" fmla="*/ 112680 h 5029404"/>
              <a:gd name="connsiteX2" fmla="*/ 5508104 w 5774180"/>
              <a:gd name="connsiteY2" fmla="*/ 657906 h 5029404"/>
              <a:gd name="connsiteX3" fmla="*/ 5508104 w 5774180"/>
              <a:gd name="connsiteY3" fmla="*/ 658973 h 5029404"/>
              <a:gd name="connsiteX4" fmla="*/ 5508104 w 5774180"/>
              <a:gd name="connsiteY4" fmla="*/ 661328 h 5029404"/>
              <a:gd name="connsiteX5" fmla="*/ 5774180 w 5774180"/>
              <a:gd name="connsiteY5" fmla="*/ 949991 h 5029404"/>
              <a:gd name="connsiteX6" fmla="*/ 5774180 w 5774180"/>
              <a:gd name="connsiteY6" fmla="*/ 5029404 h 5029404"/>
              <a:gd name="connsiteX7" fmla="*/ 5401852 w 5774180"/>
              <a:gd name="connsiteY7" fmla="*/ 5029404 h 5029404"/>
              <a:gd name="connsiteX8" fmla="*/ 2354308 w 5774180"/>
              <a:gd name="connsiteY8" fmla="*/ 5029404 h 5029404"/>
              <a:gd name="connsiteX9" fmla="*/ 0 w 5774180"/>
              <a:gd name="connsiteY9" fmla="*/ 5029404 h 5029404"/>
              <a:gd name="connsiteX10" fmla="*/ 2411159 w 5774180"/>
              <a:gd name="connsiteY10" fmla="*/ 2388089 h 5029404"/>
              <a:gd name="connsiteX11" fmla="*/ 4487905 w 5774180"/>
              <a:gd name="connsiteY11" fmla="*/ 112680 h 5029404"/>
              <a:gd name="connsiteX12" fmla="*/ 4747499 w 5774180"/>
              <a:gd name="connsiteY12" fmla="*/ 0 h 502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4180" h="5029404">
                <a:moveTo>
                  <a:pt x="4747499" y="0"/>
                </a:moveTo>
                <a:cubicBezTo>
                  <a:pt x="4842915" y="0"/>
                  <a:pt x="4938635" y="37560"/>
                  <a:pt x="5008910" y="112680"/>
                </a:cubicBezTo>
                <a:cubicBezTo>
                  <a:pt x="5008910" y="112680"/>
                  <a:pt x="5008910" y="112680"/>
                  <a:pt x="5508104" y="657906"/>
                </a:cubicBezTo>
                <a:cubicBezTo>
                  <a:pt x="5508104" y="657906"/>
                  <a:pt x="5508104" y="657906"/>
                  <a:pt x="5508104" y="658973"/>
                </a:cubicBezTo>
                <a:lnTo>
                  <a:pt x="5508104" y="661328"/>
                </a:lnTo>
                <a:lnTo>
                  <a:pt x="5774180" y="949991"/>
                </a:lnTo>
                <a:lnTo>
                  <a:pt x="5774180" y="5029404"/>
                </a:lnTo>
                <a:lnTo>
                  <a:pt x="5401852" y="5029404"/>
                </a:lnTo>
                <a:lnTo>
                  <a:pt x="2354308" y="5029404"/>
                </a:lnTo>
                <a:lnTo>
                  <a:pt x="0" y="5029404"/>
                </a:lnTo>
                <a:cubicBezTo>
                  <a:pt x="0" y="5029404"/>
                  <a:pt x="0" y="5029404"/>
                  <a:pt x="2411159" y="2388089"/>
                </a:cubicBezTo>
                <a:cubicBezTo>
                  <a:pt x="2411159" y="2388089"/>
                  <a:pt x="2411159" y="2388089"/>
                  <a:pt x="4487905" y="112680"/>
                </a:cubicBezTo>
                <a:cubicBezTo>
                  <a:pt x="4556969" y="37560"/>
                  <a:pt x="4652082" y="0"/>
                  <a:pt x="4747499"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sv-SE" sz="1800" dirty="0"/>
          </a:p>
        </p:txBody>
      </p:sp>
      <p:sp>
        <p:nvSpPr>
          <p:cNvPr id="15" name="Freeform 6"/>
          <p:cNvSpPr>
            <a:spLocks/>
          </p:cNvSpPr>
          <p:nvPr userDrawn="1"/>
        </p:nvSpPr>
        <p:spPr bwMode="auto">
          <a:xfrm>
            <a:off x="3646800" y="3245534"/>
            <a:ext cx="6811200" cy="3612466"/>
          </a:xfrm>
          <a:custGeom>
            <a:avLst/>
            <a:gdLst>
              <a:gd name="T0" fmla="*/ 2651 w 2651"/>
              <a:gd name="T1" fmla="*/ 1406 h 1406"/>
              <a:gd name="T2" fmla="*/ 1866 w 2651"/>
              <a:gd name="T3" fmla="*/ 552 h 1406"/>
              <a:gd name="T4" fmla="*/ 1839 w 2651"/>
              <a:gd name="T5" fmla="*/ 572 h 1406"/>
              <a:gd name="T6" fmla="*/ 1866 w 2651"/>
              <a:gd name="T7" fmla="*/ 552 h 1406"/>
              <a:gd name="T8" fmla="*/ 1401 w 2651"/>
              <a:gd name="T9" fmla="*/ 47 h 1406"/>
              <a:gd name="T10" fmla="*/ 1240 w 2651"/>
              <a:gd name="T11" fmla="*/ 47 h 1406"/>
              <a:gd name="T12" fmla="*/ 843 w 2651"/>
              <a:gd name="T13" fmla="*/ 481 h 1406"/>
              <a:gd name="T14" fmla="*/ 0 w 2651"/>
              <a:gd name="T15" fmla="*/ 1406 h 1406"/>
              <a:gd name="T16" fmla="*/ 2651 w 2651"/>
              <a:gd name="T17" fmla="*/ 140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1" h="1406">
                <a:moveTo>
                  <a:pt x="2651" y="1406"/>
                </a:moveTo>
                <a:cubicBezTo>
                  <a:pt x="1866" y="552"/>
                  <a:pt x="1866" y="552"/>
                  <a:pt x="1866" y="552"/>
                </a:cubicBezTo>
                <a:cubicBezTo>
                  <a:pt x="1857" y="559"/>
                  <a:pt x="1849" y="566"/>
                  <a:pt x="1839" y="572"/>
                </a:cubicBezTo>
                <a:cubicBezTo>
                  <a:pt x="1849" y="566"/>
                  <a:pt x="1857" y="559"/>
                  <a:pt x="1866" y="552"/>
                </a:cubicBezTo>
                <a:cubicBezTo>
                  <a:pt x="1401" y="47"/>
                  <a:pt x="1401" y="47"/>
                  <a:pt x="1401" y="47"/>
                </a:cubicBezTo>
                <a:cubicBezTo>
                  <a:pt x="1358" y="0"/>
                  <a:pt x="1284" y="0"/>
                  <a:pt x="1240" y="47"/>
                </a:cubicBezTo>
                <a:cubicBezTo>
                  <a:pt x="843" y="481"/>
                  <a:pt x="843" y="481"/>
                  <a:pt x="843" y="481"/>
                </a:cubicBezTo>
                <a:cubicBezTo>
                  <a:pt x="0" y="1406"/>
                  <a:pt x="0" y="1406"/>
                  <a:pt x="0" y="1406"/>
                </a:cubicBezTo>
                <a:lnTo>
                  <a:pt x="2651" y="1406"/>
                </a:lnTo>
                <a:close/>
              </a:path>
            </a:pathLst>
          </a:custGeom>
          <a:solidFill>
            <a:srgbClr val="F0A5C3"/>
          </a:solidFill>
          <a:ln>
            <a:noFill/>
          </a:ln>
        </p:spPr>
        <p:txBody>
          <a:bodyPr vert="horz" wrap="square" lIns="91440" tIns="45720" rIns="91440" bIns="45720" numCol="1" anchor="t" anchorCtr="0" compatLnSpc="1">
            <a:prstTxWarp prst="textNoShape">
              <a:avLst/>
            </a:prstTxWarp>
          </a:bodyPr>
          <a:lstStyle/>
          <a:p>
            <a:pPr lvl="0"/>
            <a:endParaRPr lang="sv-SE" sz="1800" dirty="0"/>
          </a:p>
        </p:txBody>
      </p:sp>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575734" y="1844676"/>
            <a:ext cx="6768405" cy="42132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Date Placeholder 5"/>
          <p:cNvSpPr>
            <a:spLocks noGrp="1"/>
          </p:cNvSpPr>
          <p:nvPr>
            <p:ph type="dt" sz="half" idx="10"/>
          </p:nvPr>
        </p:nvSpPr>
        <p:spPr/>
        <p:txBody>
          <a:bodyPr/>
          <a:lstStyle/>
          <a:p>
            <a:r>
              <a:rPr lang="sv-SE" noProof="0" dirty="0"/>
              <a:t>2019-05-20</a:t>
            </a:r>
          </a:p>
        </p:txBody>
      </p:sp>
      <p:sp>
        <p:nvSpPr>
          <p:cNvPr id="7" name="Footer Placeholder 6"/>
          <p:cNvSpPr>
            <a:spLocks noGrp="1"/>
          </p:cNvSpPr>
          <p:nvPr>
            <p:ph type="ftr" sz="quarter" idx="11"/>
          </p:nvPr>
        </p:nvSpPr>
        <p:spPr/>
        <p:txBody>
          <a:bodyPr/>
          <a:lstStyle/>
          <a:p>
            <a:endParaRPr lang="sv-SE" noProof="0" dirty="0"/>
          </a:p>
        </p:txBody>
      </p:sp>
      <p:sp>
        <p:nvSpPr>
          <p:cNvPr id="8" name="Slide Number Placeholder 7"/>
          <p:cNvSpPr>
            <a:spLocks noGrp="1"/>
          </p:cNvSpPr>
          <p:nvPr>
            <p:ph type="sldNum" sz="quarter" idx="12"/>
          </p:nvPr>
        </p:nvSpPr>
        <p:spPr/>
        <p:txBody>
          <a:bodyPr/>
          <a:lstStyle/>
          <a:p>
            <a:fld id="{9C77FE8C-F1C2-4836-9107-962F8D87D201}" type="slidenum">
              <a:rPr lang="sv-SE" smtClean="0"/>
              <a:pPr/>
              <a:t>‹#›</a:t>
            </a:fld>
            <a:endParaRPr lang="sv-SE" dirty="0"/>
          </a:p>
        </p:txBody>
      </p:sp>
      <p:sp>
        <p:nvSpPr>
          <p:cNvPr id="11" name="Freeform 8">
            <a:extLst>
              <a:ext uri="{FF2B5EF4-FFF2-40B4-BE49-F238E27FC236}">
                <a16:creationId xmlns:a16="http://schemas.microsoft.com/office/drawing/2014/main" id="{77D90598-2E4E-4342-9D37-3326872E619B}"/>
              </a:ext>
            </a:extLst>
          </p:cNvPr>
          <p:cNvSpPr>
            <a:spLocks noChangeAspect="1" noEditPoints="1"/>
          </p:cNvSpPr>
          <p:nvPr userDrawn="1"/>
        </p:nvSpPr>
        <p:spPr bwMode="auto">
          <a:xfrm>
            <a:off x="10501200" y="6348214"/>
            <a:ext cx="1117451" cy="242015"/>
          </a:xfrm>
          <a:custGeom>
            <a:avLst/>
            <a:gdLst>
              <a:gd name="T0" fmla="*/ 309 w 567"/>
              <a:gd name="T1" fmla="*/ 47 h 123"/>
              <a:gd name="T2" fmla="*/ 345 w 567"/>
              <a:gd name="T3" fmla="*/ 57 h 123"/>
              <a:gd name="T4" fmla="*/ 350 w 567"/>
              <a:gd name="T5" fmla="*/ 38 h 123"/>
              <a:gd name="T6" fmla="*/ 335 w 567"/>
              <a:gd name="T7" fmla="*/ 41 h 123"/>
              <a:gd name="T8" fmla="*/ 302 w 567"/>
              <a:gd name="T9" fmla="*/ 78 h 123"/>
              <a:gd name="T10" fmla="*/ 309 w 567"/>
              <a:gd name="T11" fmla="*/ 111 h 123"/>
              <a:gd name="T12" fmla="*/ 296 w 567"/>
              <a:gd name="T13" fmla="*/ 94 h 123"/>
              <a:gd name="T14" fmla="*/ 300 w 567"/>
              <a:gd name="T15" fmla="*/ 116 h 123"/>
              <a:gd name="T16" fmla="*/ 326 w 567"/>
              <a:gd name="T17" fmla="*/ 122 h 123"/>
              <a:gd name="T18" fmla="*/ 405 w 567"/>
              <a:gd name="T19" fmla="*/ 106 h 123"/>
              <a:gd name="T20" fmla="*/ 404 w 567"/>
              <a:gd name="T21" fmla="*/ 74 h 123"/>
              <a:gd name="T22" fmla="*/ 430 w 567"/>
              <a:gd name="T23" fmla="*/ 115 h 123"/>
              <a:gd name="T24" fmla="*/ 405 w 567"/>
              <a:gd name="T25" fmla="*/ 37 h 123"/>
              <a:gd name="T26" fmla="*/ 373 w 567"/>
              <a:gd name="T27" fmla="*/ 69 h 123"/>
              <a:gd name="T28" fmla="*/ 379 w 567"/>
              <a:gd name="T29" fmla="*/ 48 h 123"/>
              <a:gd name="T30" fmla="*/ 406 w 567"/>
              <a:gd name="T31" fmla="*/ 68 h 123"/>
              <a:gd name="T32" fmla="*/ 375 w 567"/>
              <a:gd name="T33" fmla="*/ 121 h 123"/>
              <a:gd name="T34" fmla="*/ 406 w 567"/>
              <a:gd name="T35" fmla="*/ 111 h 123"/>
              <a:gd name="T36" fmla="*/ 434 w 567"/>
              <a:gd name="T37" fmla="*/ 113 h 123"/>
              <a:gd name="T38" fmla="*/ 558 w 567"/>
              <a:gd name="T39" fmla="*/ 60 h 123"/>
              <a:gd name="T40" fmla="*/ 512 w 567"/>
              <a:gd name="T41" fmla="*/ 54 h 123"/>
              <a:gd name="T42" fmla="*/ 469 w 567"/>
              <a:gd name="T43" fmla="*/ 51 h 123"/>
              <a:gd name="T44" fmla="*/ 435 w 567"/>
              <a:gd name="T45" fmla="*/ 39 h 123"/>
              <a:gd name="T46" fmla="*/ 446 w 567"/>
              <a:gd name="T47" fmla="*/ 105 h 123"/>
              <a:gd name="T48" fmla="*/ 475 w 567"/>
              <a:gd name="T49" fmla="*/ 120 h 123"/>
              <a:gd name="T50" fmla="*/ 467 w 567"/>
              <a:gd name="T51" fmla="*/ 59 h 123"/>
              <a:gd name="T52" fmla="*/ 491 w 567"/>
              <a:gd name="T53" fmla="*/ 59 h 123"/>
              <a:gd name="T54" fmla="*/ 483 w 567"/>
              <a:gd name="T55" fmla="*/ 120 h 123"/>
              <a:gd name="T56" fmla="*/ 512 w 567"/>
              <a:gd name="T57" fmla="*/ 106 h 123"/>
              <a:gd name="T58" fmla="*/ 529 w 567"/>
              <a:gd name="T59" fmla="*/ 47 h 123"/>
              <a:gd name="T60" fmla="*/ 529 w 567"/>
              <a:gd name="T61" fmla="*/ 118 h 123"/>
              <a:gd name="T62" fmla="*/ 567 w 567"/>
              <a:gd name="T63" fmla="*/ 118 h 123"/>
              <a:gd name="T64" fmla="*/ 253 w 567"/>
              <a:gd name="T65" fmla="*/ 67 h 123"/>
              <a:gd name="T66" fmla="*/ 288 w 567"/>
              <a:gd name="T67" fmla="*/ 39 h 123"/>
              <a:gd name="T68" fmla="*/ 263 w 567"/>
              <a:gd name="T69" fmla="*/ 48 h 123"/>
              <a:gd name="T70" fmla="*/ 234 w 567"/>
              <a:gd name="T71" fmla="*/ 0 h 123"/>
              <a:gd name="T72" fmla="*/ 213 w 567"/>
              <a:gd name="T73" fmla="*/ 15 h 123"/>
              <a:gd name="T74" fmla="*/ 202 w 567"/>
              <a:gd name="T75" fmla="*/ 120 h 123"/>
              <a:gd name="T76" fmla="*/ 234 w 567"/>
              <a:gd name="T77" fmla="*/ 106 h 123"/>
              <a:gd name="T78" fmla="*/ 256 w 567"/>
              <a:gd name="T79" fmla="*/ 108 h 123"/>
              <a:gd name="T80" fmla="*/ 253 w 567"/>
              <a:gd name="T81" fmla="*/ 120 h 123"/>
              <a:gd name="T82" fmla="*/ 275 w 567"/>
              <a:gd name="T83" fmla="*/ 101 h 123"/>
              <a:gd name="T84" fmla="*/ 157 w 567"/>
              <a:gd name="T85" fmla="*/ 0 h 123"/>
              <a:gd name="T86" fmla="*/ 168 w 567"/>
              <a:gd name="T87" fmla="*/ 107 h 123"/>
              <a:gd name="T88" fmla="*/ 199 w 567"/>
              <a:gd name="T89" fmla="*/ 120 h 123"/>
              <a:gd name="T90" fmla="*/ 45 w 567"/>
              <a:gd name="T91" fmla="*/ 58 h 123"/>
              <a:gd name="T92" fmla="*/ 61 w 567"/>
              <a:gd name="T93" fmla="*/ 3 h 123"/>
              <a:gd name="T94" fmla="*/ 95 w 567"/>
              <a:gd name="T95" fmla="*/ 0 h 123"/>
              <a:gd name="T96" fmla="*/ 18 w 567"/>
              <a:gd name="T97" fmla="*/ 19 h 123"/>
              <a:gd name="T98" fmla="*/ 0 w 567"/>
              <a:gd name="T99" fmla="*/ 121 h 123"/>
              <a:gd name="T100" fmla="*/ 44 w 567"/>
              <a:gd name="T101" fmla="*/ 114 h 123"/>
              <a:gd name="T102" fmla="*/ 43 w 567"/>
              <a:gd name="T103" fmla="*/ 62 h 123"/>
              <a:gd name="T104" fmla="*/ 72 w 567"/>
              <a:gd name="T105" fmla="*/ 32 h 123"/>
              <a:gd name="T106" fmla="*/ 135 w 567"/>
              <a:gd name="T107" fmla="*/ 84 h 123"/>
              <a:gd name="T108" fmla="*/ 119 w 567"/>
              <a:gd name="T109" fmla="*/ 41 h 123"/>
              <a:gd name="T110" fmla="*/ 82 w 567"/>
              <a:gd name="T111" fmla="*/ 79 h 123"/>
              <a:gd name="T112" fmla="*/ 119 w 567"/>
              <a:gd name="T113" fmla="*/ 3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123">
                <a:moveTo>
                  <a:pt x="348" y="80"/>
                </a:moveTo>
                <a:cubicBezTo>
                  <a:pt x="343" y="76"/>
                  <a:pt x="333" y="72"/>
                  <a:pt x="326" y="68"/>
                </a:cubicBezTo>
                <a:cubicBezTo>
                  <a:pt x="319" y="65"/>
                  <a:pt x="303" y="59"/>
                  <a:pt x="309" y="47"/>
                </a:cubicBezTo>
                <a:cubicBezTo>
                  <a:pt x="312" y="41"/>
                  <a:pt x="321" y="40"/>
                  <a:pt x="326" y="42"/>
                </a:cubicBezTo>
                <a:cubicBezTo>
                  <a:pt x="332" y="43"/>
                  <a:pt x="337" y="46"/>
                  <a:pt x="340" y="50"/>
                </a:cubicBezTo>
                <a:cubicBezTo>
                  <a:pt x="342" y="52"/>
                  <a:pt x="344" y="54"/>
                  <a:pt x="345" y="57"/>
                </a:cubicBezTo>
                <a:cubicBezTo>
                  <a:pt x="347" y="60"/>
                  <a:pt x="349" y="65"/>
                  <a:pt x="349" y="65"/>
                </a:cubicBezTo>
                <a:cubicBezTo>
                  <a:pt x="350" y="65"/>
                  <a:pt x="350" y="65"/>
                  <a:pt x="350" y="65"/>
                </a:cubicBezTo>
                <a:cubicBezTo>
                  <a:pt x="350" y="38"/>
                  <a:pt x="350" y="38"/>
                  <a:pt x="350" y="38"/>
                </a:cubicBezTo>
                <a:cubicBezTo>
                  <a:pt x="349" y="38"/>
                  <a:pt x="349" y="38"/>
                  <a:pt x="349" y="38"/>
                </a:cubicBezTo>
                <a:cubicBezTo>
                  <a:pt x="347" y="41"/>
                  <a:pt x="345" y="43"/>
                  <a:pt x="342" y="43"/>
                </a:cubicBezTo>
                <a:cubicBezTo>
                  <a:pt x="340" y="43"/>
                  <a:pt x="338" y="42"/>
                  <a:pt x="335" y="41"/>
                </a:cubicBezTo>
                <a:cubicBezTo>
                  <a:pt x="331" y="39"/>
                  <a:pt x="326" y="37"/>
                  <a:pt x="320" y="36"/>
                </a:cubicBezTo>
                <a:cubicBezTo>
                  <a:pt x="300" y="35"/>
                  <a:pt x="292" y="50"/>
                  <a:pt x="293" y="61"/>
                </a:cubicBezTo>
                <a:cubicBezTo>
                  <a:pt x="293" y="68"/>
                  <a:pt x="296" y="73"/>
                  <a:pt x="302" y="78"/>
                </a:cubicBezTo>
                <a:cubicBezTo>
                  <a:pt x="311" y="85"/>
                  <a:pt x="318" y="87"/>
                  <a:pt x="330" y="93"/>
                </a:cubicBezTo>
                <a:cubicBezTo>
                  <a:pt x="344" y="101"/>
                  <a:pt x="339" y="112"/>
                  <a:pt x="332" y="115"/>
                </a:cubicBezTo>
                <a:cubicBezTo>
                  <a:pt x="326" y="117"/>
                  <a:pt x="318" y="116"/>
                  <a:pt x="309" y="111"/>
                </a:cubicBezTo>
                <a:cubicBezTo>
                  <a:pt x="307" y="109"/>
                  <a:pt x="304" y="107"/>
                  <a:pt x="302" y="103"/>
                </a:cubicBezTo>
                <a:cubicBezTo>
                  <a:pt x="300" y="101"/>
                  <a:pt x="299" y="98"/>
                  <a:pt x="298" y="94"/>
                </a:cubicBezTo>
                <a:cubicBezTo>
                  <a:pt x="296" y="94"/>
                  <a:pt x="296" y="94"/>
                  <a:pt x="296" y="94"/>
                </a:cubicBezTo>
                <a:cubicBezTo>
                  <a:pt x="296" y="121"/>
                  <a:pt x="296" y="121"/>
                  <a:pt x="296" y="121"/>
                </a:cubicBezTo>
                <a:cubicBezTo>
                  <a:pt x="298" y="121"/>
                  <a:pt x="298" y="121"/>
                  <a:pt x="298" y="121"/>
                </a:cubicBezTo>
                <a:cubicBezTo>
                  <a:pt x="299" y="118"/>
                  <a:pt x="299" y="117"/>
                  <a:pt x="300" y="116"/>
                </a:cubicBezTo>
                <a:cubicBezTo>
                  <a:pt x="301" y="115"/>
                  <a:pt x="304" y="113"/>
                  <a:pt x="308" y="115"/>
                </a:cubicBezTo>
                <a:cubicBezTo>
                  <a:pt x="312" y="117"/>
                  <a:pt x="315" y="119"/>
                  <a:pt x="317" y="120"/>
                </a:cubicBezTo>
                <a:cubicBezTo>
                  <a:pt x="322" y="121"/>
                  <a:pt x="324" y="122"/>
                  <a:pt x="326" y="122"/>
                </a:cubicBezTo>
                <a:cubicBezTo>
                  <a:pt x="341" y="123"/>
                  <a:pt x="356" y="114"/>
                  <a:pt x="356" y="97"/>
                </a:cubicBezTo>
                <a:cubicBezTo>
                  <a:pt x="356" y="91"/>
                  <a:pt x="352" y="85"/>
                  <a:pt x="348" y="80"/>
                </a:cubicBezTo>
                <a:moveTo>
                  <a:pt x="405" y="106"/>
                </a:moveTo>
                <a:cubicBezTo>
                  <a:pt x="398" y="110"/>
                  <a:pt x="392" y="112"/>
                  <a:pt x="388" y="111"/>
                </a:cubicBezTo>
                <a:cubicBezTo>
                  <a:pt x="380" y="110"/>
                  <a:pt x="378" y="101"/>
                  <a:pt x="379" y="95"/>
                </a:cubicBezTo>
                <a:cubicBezTo>
                  <a:pt x="382" y="86"/>
                  <a:pt x="391" y="80"/>
                  <a:pt x="404" y="74"/>
                </a:cubicBezTo>
                <a:cubicBezTo>
                  <a:pt x="406" y="73"/>
                  <a:pt x="406" y="73"/>
                  <a:pt x="406" y="73"/>
                </a:cubicBezTo>
                <a:lnTo>
                  <a:pt x="405" y="106"/>
                </a:lnTo>
                <a:close/>
                <a:moveTo>
                  <a:pt x="430" y="115"/>
                </a:moveTo>
                <a:cubicBezTo>
                  <a:pt x="427" y="115"/>
                  <a:pt x="427" y="111"/>
                  <a:pt x="427" y="105"/>
                </a:cubicBezTo>
                <a:cubicBezTo>
                  <a:pt x="427" y="65"/>
                  <a:pt x="427" y="65"/>
                  <a:pt x="427" y="65"/>
                </a:cubicBezTo>
                <a:cubicBezTo>
                  <a:pt x="428" y="48"/>
                  <a:pt x="425" y="39"/>
                  <a:pt x="405" y="37"/>
                </a:cubicBezTo>
                <a:cubicBezTo>
                  <a:pt x="388" y="35"/>
                  <a:pt x="374" y="42"/>
                  <a:pt x="369" y="46"/>
                </a:cubicBezTo>
                <a:cubicBezTo>
                  <a:pt x="363" y="52"/>
                  <a:pt x="362" y="57"/>
                  <a:pt x="362" y="59"/>
                </a:cubicBezTo>
                <a:cubicBezTo>
                  <a:pt x="363" y="65"/>
                  <a:pt x="367" y="69"/>
                  <a:pt x="373" y="69"/>
                </a:cubicBezTo>
                <a:cubicBezTo>
                  <a:pt x="379" y="69"/>
                  <a:pt x="384" y="65"/>
                  <a:pt x="384" y="61"/>
                </a:cubicBezTo>
                <a:cubicBezTo>
                  <a:pt x="384" y="57"/>
                  <a:pt x="382" y="56"/>
                  <a:pt x="381" y="54"/>
                </a:cubicBezTo>
                <a:cubicBezTo>
                  <a:pt x="380" y="52"/>
                  <a:pt x="379" y="51"/>
                  <a:pt x="379" y="48"/>
                </a:cubicBezTo>
                <a:cubicBezTo>
                  <a:pt x="379" y="44"/>
                  <a:pt x="386" y="41"/>
                  <a:pt x="395" y="40"/>
                </a:cubicBezTo>
                <a:cubicBezTo>
                  <a:pt x="402" y="40"/>
                  <a:pt x="406" y="46"/>
                  <a:pt x="406" y="54"/>
                </a:cubicBezTo>
                <a:cubicBezTo>
                  <a:pt x="406" y="68"/>
                  <a:pt x="406" y="68"/>
                  <a:pt x="406" y="68"/>
                </a:cubicBezTo>
                <a:cubicBezTo>
                  <a:pt x="406" y="68"/>
                  <a:pt x="398" y="71"/>
                  <a:pt x="381" y="79"/>
                </a:cubicBezTo>
                <a:cubicBezTo>
                  <a:pt x="367" y="85"/>
                  <a:pt x="361" y="93"/>
                  <a:pt x="360" y="101"/>
                </a:cubicBezTo>
                <a:cubicBezTo>
                  <a:pt x="359" y="112"/>
                  <a:pt x="366" y="120"/>
                  <a:pt x="375" y="121"/>
                </a:cubicBezTo>
                <a:cubicBezTo>
                  <a:pt x="382" y="123"/>
                  <a:pt x="388" y="121"/>
                  <a:pt x="396" y="116"/>
                </a:cubicBezTo>
                <a:cubicBezTo>
                  <a:pt x="399" y="115"/>
                  <a:pt x="406" y="110"/>
                  <a:pt x="406" y="110"/>
                </a:cubicBezTo>
                <a:cubicBezTo>
                  <a:pt x="406" y="111"/>
                  <a:pt x="406" y="111"/>
                  <a:pt x="406" y="111"/>
                </a:cubicBezTo>
                <a:cubicBezTo>
                  <a:pt x="406" y="117"/>
                  <a:pt x="412" y="121"/>
                  <a:pt x="417" y="122"/>
                </a:cubicBezTo>
                <a:cubicBezTo>
                  <a:pt x="422" y="122"/>
                  <a:pt x="429" y="122"/>
                  <a:pt x="436" y="115"/>
                </a:cubicBezTo>
                <a:cubicBezTo>
                  <a:pt x="434" y="113"/>
                  <a:pt x="434" y="113"/>
                  <a:pt x="434" y="113"/>
                </a:cubicBezTo>
                <a:cubicBezTo>
                  <a:pt x="433" y="114"/>
                  <a:pt x="432" y="115"/>
                  <a:pt x="430" y="115"/>
                </a:cubicBezTo>
                <a:moveTo>
                  <a:pt x="558" y="108"/>
                </a:moveTo>
                <a:cubicBezTo>
                  <a:pt x="558" y="60"/>
                  <a:pt x="558" y="60"/>
                  <a:pt x="558" y="60"/>
                </a:cubicBezTo>
                <a:cubicBezTo>
                  <a:pt x="558" y="47"/>
                  <a:pt x="551" y="37"/>
                  <a:pt x="539" y="37"/>
                </a:cubicBezTo>
                <a:cubicBezTo>
                  <a:pt x="529" y="37"/>
                  <a:pt x="520" y="43"/>
                  <a:pt x="514" y="52"/>
                </a:cubicBezTo>
                <a:cubicBezTo>
                  <a:pt x="512" y="54"/>
                  <a:pt x="512" y="54"/>
                  <a:pt x="512" y="54"/>
                </a:cubicBezTo>
                <a:cubicBezTo>
                  <a:pt x="512" y="52"/>
                  <a:pt x="512" y="52"/>
                  <a:pt x="512" y="52"/>
                </a:cubicBezTo>
                <a:cubicBezTo>
                  <a:pt x="510" y="43"/>
                  <a:pt x="502" y="37"/>
                  <a:pt x="492" y="37"/>
                </a:cubicBezTo>
                <a:cubicBezTo>
                  <a:pt x="483" y="37"/>
                  <a:pt x="476" y="42"/>
                  <a:pt x="469" y="51"/>
                </a:cubicBezTo>
                <a:cubicBezTo>
                  <a:pt x="467" y="54"/>
                  <a:pt x="467" y="54"/>
                  <a:pt x="467" y="54"/>
                </a:cubicBezTo>
                <a:cubicBezTo>
                  <a:pt x="467" y="39"/>
                  <a:pt x="467" y="39"/>
                  <a:pt x="467" y="39"/>
                </a:cubicBezTo>
                <a:cubicBezTo>
                  <a:pt x="435" y="39"/>
                  <a:pt x="435" y="39"/>
                  <a:pt x="435" y="39"/>
                </a:cubicBezTo>
                <a:cubicBezTo>
                  <a:pt x="435" y="41"/>
                  <a:pt x="435" y="41"/>
                  <a:pt x="435" y="41"/>
                </a:cubicBezTo>
                <a:cubicBezTo>
                  <a:pt x="444" y="42"/>
                  <a:pt x="445" y="46"/>
                  <a:pt x="445" y="54"/>
                </a:cubicBezTo>
                <a:cubicBezTo>
                  <a:pt x="446" y="105"/>
                  <a:pt x="446" y="105"/>
                  <a:pt x="446" y="105"/>
                </a:cubicBezTo>
                <a:cubicBezTo>
                  <a:pt x="446" y="113"/>
                  <a:pt x="445" y="117"/>
                  <a:pt x="436" y="118"/>
                </a:cubicBezTo>
                <a:cubicBezTo>
                  <a:pt x="436" y="120"/>
                  <a:pt x="436" y="120"/>
                  <a:pt x="436" y="120"/>
                </a:cubicBezTo>
                <a:cubicBezTo>
                  <a:pt x="475" y="120"/>
                  <a:pt x="475" y="120"/>
                  <a:pt x="475" y="120"/>
                </a:cubicBezTo>
                <a:cubicBezTo>
                  <a:pt x="475" y="118"/>
                  <a:pt x="475" y="118"/>
                  <a:pt x="475" y="118"/>
                </a:cubicBezTo>
                <a:cubicBezTo>
                  <a:pt x="468" y="117"/>
                  <a:pt x="467" y="113"/>
                  <a:pt x="467" y="106"/>
                </a:cubicBezTo>
                <a:cubicBezTo>
                  <a:pt x="467" y="59"/>
                  <a:pt x="467" y="59"/>
                  <a:pt x="467" y="59"/>
                </a:cubicBezTo>
                <a:cubicBezTo>
                  <a:pt x="467" y="58"/>
                  <a:pt x="467" y="58"/>
                  <a:pt x="467" y="58"/>
                </a:cubicBezTo>
                <a:cubicBezTo>
                  <a:pt x="472" y="51"/>
                  <a:pt x="477" y="47"/>
                  <a:pt x="482" y="47"/>
                </a:cubicBezTo>
                <a:cubicBezTo>
                  <a:pt x="485" y="47"/>
                  <a:pt x="491" y="49"/>
                  <a:pt x="491" y="59"/>
                </a:cubicBezTo>
                <a:cubicBezTo>
                  <a:pt x="491" y="106"/>
                  <a:pt x="491" y="106"/>
                  <a:pt x="491" y="106"/>
                </a:cubicBezTo>
                <a:cubicBezTo>
                  <a:pt x="491" y="113"/>
                  <a:pt x="491" y="117"/>
                  <a:pt x="483" y="118"/>
                </a:cubicBezTo>
                <a:cubicBezTo>
                  <a:pt x="483" y="120"/>
                  <a:pt x="483" y="120"/>
                  <a:pt x="483" y="120"/>
                </a:cubicBezTo>
                <a:cubicBezTo>
                  <a:pt x="521" y="120"/>
                  <a:pt x="521" y="120"/>
                  <a:pt x="521" y="120"/>
                </a:cubicBezTo>
                <a:cubicBezTo>
                  <a:pt x="521" y="118"/>
                  <a:pt x="521" y="118"/>
                  <a:pt x="521" y="118"/>
                </a:cubicBezTo>
                <a:cubicBezTo>
                  <a:pt x="513" y="117"/>
                  <a:pt x="512" y="113"/>
                  <a:pt x="512" y="106"/>
                </a:cubicBezTo>
                <a:cubicBezTo>
                  <a:pt x="512" y="59"/>
                  <a:pt x="512" y="59"/>
                  <a:pt x="512" y="59"/>
                </a:cubicBezTo>
                <a:cubicBezTo>
                  <a:pt x="513" y="58"/>
                  <a:pt x="513" y="58"/>
                  <a:pt x="513" y="58"/>
                </a:cubicBezTo>
                <a:cubicBezTo>
                  <a:pt x="519" y="50"/>
                  <a:pt x="523" y="47"/>
                  <a:pt x="529" y="47"/>
                </a:cubicBezTo>
                <a:cubicBezTo>
                  <a:pt x="534" y="47"/>
                  <a:pt x="537" y="51"/>
                  <a:pt x="537" y="57"/>
                </a:cubicBezTo>
                <a:cubicBezTo>
                  <a:pt x="537" y="105"/>
                  <a:pt x="537" y="105"/>
                  <a:pt x="537" y="105"/>
                </a:cubicBezTo>
                <a:cubicBezTo>
                  <a:pt x="537" y="111"/>
                  <a:pt x="537" y="117"/>
                  <a:pt x="529" y="118"/>
                </a:cubicBezTo>
                <a:cubicBezTo>
                  <a:pt x="529" y="120"/>
                  <a:pt x="529" y="120"/>
                  <a:pt x="529" y="120"/>
                </a:cubicBezTo>
                <a:cubicBezTo>
                  <a:pt x="567" y="120"/>
                  <a:pt x="567" y="120"/>
                  <a:pt x="567" y="120"/>
                </a:cubicBezTo>
                <a:cubicBezTo>
                  <a:pt x="567" y="118"/>
                  <a:pt x="567" y="118"/>
                  <a:pt x="567" y="118"/>
                </a:cubicBezTo>
                <a:cubicBezTo>
                  <a:pt x="560" y="117"/>
                  <a:pt x="559" y="114"/>
                  <a:pt x="558" y="108"/>
                </a:cubicBezTo>
                <a:moveTo>
                  <a:pt x="275" y="101"/>
                </a:moveTo>
                <a:cubicBezTo>
                  <a:pt x="253" y="67"/>
                  <a:pt x="253" y="67"/>
                  <a:pt x="253" y="67"/>
                </a:cubicBezTo>
                <a:cubicBezTo>
                  <a:pt x="262" y="57"/>
                  <a:pt x="262" y="57"/>
                  <a:pt x="262" y="57"/>
                </a:cubicBezTo>
                <a:cubicBezTo>
                  <a:pt x="274" y="43"/>
                  <a:pt x="278" y="41"/>
                  <a:pt x="288" y="41"/>
                </a:cubicBezTo>
                <a:cubicBezTo>
                  <a:pt x="288" y="39"/>
                  <a:pt x="288" y="39"/>
                  <a:pt x="288" y="39"/>
                </a:cubicBezTo>
                <a:cubicBezTo>
                  <a:pt x="254" y="39"/>
                  <a:pt x="254" y="39"/>
                  <a:pt x="254" y="39"/>
                </a:cubicBezTo>
                <a:cubicBezTo>
                  <a:pt x="254" y="41"/>
                  <a:pt x="254" y="41"/>
                  <a:pt x="254" y="41"/>
                </a:cubicBezTo>
                <a:cubicBezTo>
                  <a:pt x="258" y="41"/>
                  <a:pt x="263" y="41"/>
                  <a:pt x="263" y="48"/>
                </a:cubicBezTo>
                <a:cubicBezTo>
                  <a:pt x="263" y="51"/>
                  <a:pt x="260" y="53"/>
                  <a:pt x="254" y="60"/>
                </a:cubicBezTo>
                <a:cubicBezTo>
                  <a:pt x="234" y="82"/>
                  <a:pt x="234" y="82"/>
                  <a:pt x="234" y="82"/>
                </a:cubicBezTo>
                <a:cubicBezTo>
                  <a:pt x="234" y="0"/>
                  <a:pt x="234" y="0"/>
                  <a:pt x="234" y="0"/>
                </a:cubicBezTo>
                <a:cubicBezTo>
                  <a:pt x="202" y="0"/>
                  <a:pt x="202" y="0"/>
                  <a:pt x="202" y="0"/>
                </a:cubicBezTo>
                <a:cubicBezTo>
                  <a:pt x="202" y="2"/>
                  <a:pt x="202" y="2"/>
                  <a:pt x="202" y="2"/>
                </a:cubicBezTo>
                <a:cubicBezTo>
                  <a:pt x="211" y="2"/>
                  <a:pt x="213" y="5"/>
                  <a:pt x="213" y="15"/>
                </a:cubicBezTo>
                <a:cubicBezTo>
                  <a:pt x="213" y="105"/>
                  <a:pt x="213" y="105"/>
                  <a:pt x="213" y="105"/>
                </a:cubicBezTo>
                <a:cubicBezTo>
                  <a:pt x="213" y="113"/>
                  <a:pt x="211" y="118"/>
                  <a:pt x="202" y="118"/>
                </a:cubicBezTo>
                <a:cubicBezTo>
                  <a:pt x="202" y="120"/>
                  <a:pt x="202" y="120"/>
                  <a:pt x="202" y="120"/>
                </a:cubicBezTo>
                <a:cubicBezTo>
                  <a:pt x="245" y="120"/>
                  <a:pt x="245" y="120"/>
                  <a:pt x="245" y="120"/>
                </a:cubicBezTo>
                <a:cubicBezTo>
                  <a:pt x="245" y="118"/>
                  <a:pt x="245" y="118"/>
                  <a:pt x="245" y="118"/>
                </a:cubicBezTo>
                <a:cubicBezTo>
                  <a:pt x="236" y="117"/>
                  <a:pt x="234" y="114"/>
                  <a:pt x="234" y="106"/>
                </a:cubicBezTo>
                <a:cubicBezTo>
                  <a:pt x="234" y="89"/>
                  <a:pt x="234" y="89"/>
                  <a:pt x="234" y="89"/>
                </a:cubicBezTo>
                <a:cubicBezTo>
                  <a:pt x="240" y="82"/>
                  <a:pt x="240" y="82"/>
                  <a:pt x="240" y="82"/>
                </a:cubicBezTo>
                <a:cubicBezTo>
                  <a:pt x="256" y="108"/>
                  <a:pt x="256" y="108"/>
                  <a:pt x="256" y="108"/>
                </a:cubicBezTo>
                <a:cubicBezTo>
                  <a:pt x="257" y="110"/>
                  <a:pt x="258" y="113"/>
                  <a:pt x="258" y="114"/>
                </a:cubicBezTo>
                <a:cubicBezTo>
                  <a:pt x="258" y="117"/>
                  <a:pt x="256" y="118"/>
                  <a:pt x="253" y="118"/>
                </a:cubicBezTo>
                <a:cubicBezTo>
                  <a:pt x="253" y="120"/>
                  <a:pt x="253" y="120"/>
                  <a:pt x="253" y="120"/>
                </a:cubicBezTo>
                <a:cubicBezTo>
                  <a:pt x="292" y="120"/>
                  <a:pt x="292" y="120"/>
                  <a:pt x="292" y="120"/>
                </a:cubicBezTo>
                <a:cubicBezTo>
                  <a:pt x="292" y="118"/>
                  <a:pt x="292" y="118"/>
                  <a:pt x="292" y="118"/>
                </a:cubicBezTo>
                <a:cubicBezTo>
                  <a:pt x="286" y="118"/>
                  <a:pt x="283" y="114"/>
                  <a:pt x="275" y="101"/>
                </a:cubicBezTo>
                <a:moveTo>
                  <a:pt x="189" y="108"/>
                </a:moveTo>
                <a:cubicBezTo>
                  <a:pt x="189" y="0"/>
                  <a:pt x="189" y="0"/>
                  <a:pt x="189" y="0"/>
                </a:cubicBezTo>
                <a:cubicBezTo>
                  <a:pt x="157" y="0"/>
                  <a:pt x="157" y="0"/>
                  <a:pt x="157" y="0"/>
                </a:cubicBezTo>
                <a:cubicBezTo>
                  <a:pt x="157" y="2"/>
                  <a:pt x="157" y="2"/>
                  <a:pt x="157" y="2"/>
                </a:cubicBezTo>
                <a:cubicBezTo>
                  <a:pt x="166" y="2"/>
                  <a:pt x="168" y="5"/>
                  <a:pt x="168" y="14"/>
                </a:cubicBezTo>
                <a:cubicBezTo>
                  <a:pt x="168" y="107"/>
                  <a:pt x="168" y="107"/>
                  <a:pt x="168" y="107"/>
                </a:cubicBezTo>
                <a:cubicBezTo>
                  <a:pt x="168" y="114"/>
                  <a:pt x="165" y="118"/>
                  <a:pt x="157" y="118"/>
                </a:cubicBezTo>
                <a:cubicBezTo>
                  <a:pt x="157" y="120"/>
                  <a:pt x="157" y="120"/>
                  <a:pt x="157" y="120"/>
                </a:cubicBezTo>
                <a:cubicBezTo>
                  <a:pt x="199" y="120"/>
                  <a:pt x="199" y="120"/>
                  <a:pt x="199" y="120"/>
                </a:cubicBezTo>
                <a:cubicBezTo>
                  <a:pt x="199" y="118"/>
                  <a:pt x="199" y="118"/>
                  <a:pt x="199" y="118"/>
                </a:cubicBezTo>
                <a:cubicBezTo>
                  <a:pt x="192" y="118"/>
                  <a:pt x="189" y="115"/>
                  <a:pt x="189" y="108"/>
                </a:cubicBezTo>
                <a:moveTo>
                  <a:pt x="45" y="58"/>
                </a:moveTo>
                <a:cubicBezTo>
                  <a:pt x="40" y="58"/>
                  <a:pt x="40" y="58"/>
                  <a:pt x="40" y="58"/>
                </a:cubicBezTo>
                <a:cubicBezTo>
                  <a:pt x="40" y="3"/>
                  <a:pt x="40" y="3"/>
                  <a:pt x="40" y="3"/>
                </a:cubicBezTo>
                <a:cubicBezTo>
                  <a:pt x="61" y="3"/>
                  <a:pt x="61" y="3"/>
                  <a:pt x="61" y="3"/>
                </a:cubicBezTo>
                <a:cubicBezTo>
                  <a:pt x="81" y="3"/>
                  <a:pt x="90" y="11"/>
                  <a:pt x="93" y="30"/>
                </a:cubicBezTo>
                <a:cubicBezTo>
                  <a:pt x="95" y="30"/>
                  <a:pt x="95" y="30"/>
                  <a:pt x="95" y="30"/>
                </a:cubicBezTo>
                <a:cubicBezTo>
                  <a:pt x="95" y="0"/>
                  <a:pt x="95" y="0"/>
                  <a:pt x="95" y="0"/>
                </a:cubicBezTo>
                <a:cubicBezTo>
                  <a:pt x="0" y="0"/>
                  <a:pt x="0" y="0"/>
                  <a:pt x="0" y="0"/>
                </a:cubicBezTo>
                <a:cubicBezTo>
                  <a:pt x="0" y="2"/>
                  <a:pt x="0" y="2"/>
                  <a:pt x="0" y="2"/>
                </a:cubicBezTo>
                <a:cubicBezTo>
                  <a:pt x="14" y="1"/>
                  <a:pt x="18" y="5"/>
                  <a:pt x="18" y="19"/>
                </a:cubicBezTo>
                <a:cubicBezTo>
                  <a:pt x="18" y="101"/>
                  <a:pt x="18" y="101"/>
                  <a:pt x="18" y="101"/>
                </a:cubicBezTo>
                <a:cubicBezTo>
                  <a:pt x="18" y="113"/>
                  <a:pt x="15" y="119"/>
                  <a:pt x="0" y="118"/>
                </a:cubicBezTo>
                <a:cubicBezTo>
                  <a:pt x="0" y="121"/>
                  <a:pt x="0" y="121"/>
                  <a:pt x="0" y="121"/>
                </a:cubicBezTo>
                <a:cubicBezTo>
                  <a:pt x="57" y="121"/>
                  <a:pt x="57" y="121"/>
                  <a:pt x="57" y="121"/>
                </a:cubicBezTo>
                <a:cubicBezTo>
                  <a:pt x="57" y="118"/>
                  <a:pt x="57" y="118"/>
                  <a:pt x="57" y="118"/>
                </a:cubicBezTo>
                <a:cubicBezTo>
                  <a:pt x="49" y="118"/>
                  <a:pt x="46" y="117"/>
                  <a:pt x="44" y="114"/>
                </a:cubicBezTo>
                <a:cubicBezTo>
                  <a:pt x="41" y="112"/>
                  <a:pt x="40" y="108"/>
                  <a:pt x="40" y="101"/>
                </a:cubicBezTo>
                <a:cubicBezTo>
                  <a:pt x="40" y="62"/>
                  <a:pt x="40" y="62"/>
                  <a:pt x="40" y="62"/>
                </a:cubicBezTo>
                <a:cubicBezTo>
                  <a:pt x="43" y="62"/>
                  <a:pt x="43" y="62"/>
                  <a:pt x="43" y="62"/>
                </a:cubicBezTo>
                <a:cubicBezTo>
                  <a:pt x="60" y="62"/>
                  <a:pt x="69" y="71"/>
                  <a:pt x="70" y="89"/>
                </a:cubicBezTo>
                <a:cubicBezTo>
                  <a:pt x="72" y="89"/>
                  <a:pt x="72" y="89"/>
                  <a:pt x="72" y="89"/>
                </a:cubicBezTo>
                <a:cubicBezTo>
                  <a:pt x="72" y="32"/>
                  <a:pt x="72" y="32"/>
                  <a:pt x="72" y="32"/>
                </a:cubicBezTo>
                <a:cubicBezTo>
                  <a:pt x="70" y="32"/>
                  <a:pt x="70" y="32"/>
                  <a:pt x="70" y="32"/>
                </a:cubicBezTo>
                <a:cubicBezTo>
                  <a:pt x="70" y="48"/>
                  <a:pt x="60" y="58"/>
                  <a:pt x="45" y="58"/>
                </a:cubicBezTo>
                <a:moveTo>
                  <a:pt x="135" y="84"/>
                </a:moveTo>
                <a:cubicBezTo>
                  <a:pt x="135" y="109"/>
                  <a:pt x="129" y="118"/>
                  <a:pt x="119" y="118"/>
                </a:cubicBezTo>
                <a:cubicBezTo>
                  <a:pt x="109" y="118"/>
                  <a:pt x="104" y="105"/>
                  <a:pt x="104" y="75"/>
                </a:cubicBezTo>
                <a:cubicBezTo>
                  <a:pt x="104" y="50"/>
                  <a:pt x="110" y="41"/>
                  <a:pt x="119" y="41"/>
                </a:cubicBezTo>
                <a:cubicBezTo>
                  <a:pt x="132" y="41"/>
                  <a:pt x="135" y="56"/>
                  <a:pt x="135" y="84"/>
                </a:cubicBezTo>
                <a:moveTo>
                  <a:pt x="119" y="37"/>
                </a:moveTo>
                <a:cubicBezTo>
                  <a:pt x="101" y="37"/>
                  <a:pt x="82" y="50"/>
                  <a:pt x="82" y="79"/>
                </a:cubicBezTo>
                <a:cubicBezTo>
                  <a:pt x="82" y="111"/>
                  <a:pt x="104" y="122"/>
                  <a:pt x="120" y="122"/>
                </a:cubicBezTo>
                <a:cubicBezTo>
                  <a:pt x="136" y="122"/>
                  <a:pt x="157" y="111"/>
                  <a:pt x="157" y="79"/>
                </a:cubicBezTo>
                <a:cubicBezTo>
                  <a:pt x="157" y="50"/>
                  <a:pt x="139" y="37"/>
                  <a:pt x="119" y="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3901276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Kapitel gul">
    <p:spTree>
      <p:nvGrpSpPr>
        <p:cNvPr id="1" name=""/>
        <p:cNvGrpSpPr/>
        <p:nvPr/>
      </p:nvGrpSpPr>
      <p:grpSpPr>
        <a:xfrm>
          <a:off x="0" y="0"/>
          <a:ext cx="0" cy="0"/>
          <a:chOff x="0" y="0"/>
          <a:chExt cx="0" cy="0"/>
        </a:xfrm>
      </p:grpSpPr>
      <p:sp>
        <p:nvSpPr>
          <p:cNvPr id="19" name="Frihandsfigur 18"/>
          <p:cNvSpPr>
            <a:spLocks/>
          </p:cNvSpPr>
          <p:nvPr userDrawn="1"/>
        </p:nvSpPr>
        <p:spPr bwMode="auto">
          <a:xfrm>
            <a:off x="6418800" y="1828596"/>
            <a:ext cx="5774400" cy="5029404"/>
          </a:xfrm>
          <a:custGeom>
            <a:avLst/>
            <a:gdLst>
              <a:gd name="connsiteX0" fmla="*/ 4747499 w 5774180"/>
              <a:gd name="connsiteY0" fmla="*/ 0 h 5029404"/>
              <a:gd name="connsiteX1" fmla="*/ 5008910 w 5774180"/>
              <a:gd name="connsiteY1" fmla="*/ 112680 h 5029404"/>
              <a:gd name="connsiteX2" fmla="*/ 5508104 w 5774180"/>
              <a:gd name="connsiteY2" fmla="*/ 657906 h 5029404"/>
              <a:gd name="connsiteX3" fmla="*/ 5508104 w 5774180"/>
              <a:gd name="connsiteY3" fmla="*/ 658973 h 5029404"/>
              <a:gd name="connsiteX4" fmla="*/ 5508104 w 5774180"/>
              <a:gd name="connsiteY4" fmla="*/ 661328 h 5029404"/>
              <a:gd name="connsiteX5" fmla="*/ 5774180 w 5774180"/>
              <a:gd name="connsiteY5" fmla="*/ 949991 h 5029404"/>
              <a:gd name="connsiteX6" fmla="*/ 5774180 w 5774180"/>
              <a:gd name="connsiteY6" fmla="*/ 5029404 h 5029404"/>
              <a:gd name="connsiteX7" fmla="*/ 5401852 w 5774180"/>
              <a:gd name="connsiteY7" fmla="*/ 5029404 h 5029404"/>
              <a:gd name="connsiteX8" fmla="*/ 2354308 w 5774180"/>
              <a:gd name="connsiteY8" fmla="*/ 5029404 h 5029404"/>
              <a:gd name="connsiteX9" fmla="*/ 0 w 5774180"/>
              <a:gd name="connsiteY9" fmla="*/ 5029404 h 5029404"/>
              <a:gd name="connsiteX10" fmla="*/ 2411159 w 5774180"/>
              <a:gd name="connsiteY10" fmla="*/ 2388089 h 5029404"/>
              <a:gd name="connsiteX11" fmla="*/ 4487905 w 5774180"/>
              <a:gd name="connsiteY11" fmla="*/ 112680 h 5029404"/>
              <a:gd name="connsiteX12" fmla="*/ 4747499 w 5774180"/>
              <a:gd name="connsiteY12" fmla="*/ 0 h 502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4180" h="5029404">
                <a:moveTo>
                  <a:pt x="4747499" y="0"/>
                </a:moveTo>
                <a:cubicBezTo>
                  <a:pt x="4842915" y="0"/>
                  <a:pt x="4938635" y="37560"/>
                  <a:pt x="5008910" y="112680"/>
                </a:cubicBezTo>
                <a:cubicBezTo>
                  <a:pt x="5008910" y="112680"/>
                  <a:pt x="5008910" y="112680"/>
                  <a:pt x="5508104" y="657906"/>
                </a:cubicBezTo>
                <a:cubicBezTo>
                  <a:pt x="5508104" y="657906"/>
                  <a:pt x="5508104" y="657906"/>
                  <a:pt x="5508104" y="658973"/>
                </a:cubicBezTo>
                <a:lnTo>
                  <a:pt x="5508104" y="661328"/>
                </a:lnTo>
                <a:lnTo>
                  <a:pt x="5774180" y="949991"/>
                </a:lnTo>
                <a:lnTo>
                  <a:pt x="5774180" y="5029404"/>
                </a:lnTo>
                <a:lnTo>
                  <a:pt x="5401852" y="5029404"/>
                </a:lnTo>
                <a:lnTo>
                  <a:pt x="2354308" y="5029404"/>
                </a:lnTo>
                <a:lnTo>
                  <a:pt x="0" y="5029404"/>
                </a:lnTo>
                <a:cubicBezTo>
                  <a:pt x="0" y="5029404"/>
                  <a:pt x="0" y="5029404"/>
                  <a:pt x="2411159" y="2388089"/>
                </a:cubicBezTo>
                <a:cubicBezTo>
                  <a:pt x="2411159" y="2388089"/>
                  <a:pt x="2411159" y="2388089"/>
                  <a:pt x="4487905" y="112680"/>
                </a:cubicBezTo>
                <a:cubicBezTo>
                  <a:pt x="4556969" y="37560"/>
                  <a:pt x="4652082" y="0"/>
                  <a:pt x="4747499" y="0"/>
                </a:cubicBezTo>
                <a:close/>
              </a:path>
            </a:pathLst>
          </a:custGeom>
          <a:solidFill>
            <a:srgbClr val="FFB900"/>
          </a:solidFill>
          <a:ln>
            <a:noFill/>
          </a:ln>
        </p:spPr>
        <p:txBody>
          <a:bodyPr vert="horz" wrap="square" lIns="91440" tIns="45720" rIns="91440" bIns="45720" numCol="1" anchor="t" anchorCtr="0" compatLnSpc="1">
            <a:prstTxWarp prst="textNoShape">
              <a:avLst/>
            </a:prstTxWarp>
            <a:noAutofit/>
          </a:bodyPr>
          <a:lstStyle/>
          <a:p>
            <a:endParaRPr lang="sv-SE" sz="1800" dirty="0"/>
          </a:p>
        </p:txBody>
      </p:sp>
      <p:sp>
        <p:nvSpPr>
          <p:cNvPr id="12" name="Freeform 6"/>
          <p:cNvSpPr>
            <a:spLocks/>
          </p:cNvSpPr>
          <p:nvPr userDrawn="1"/>
        </p:nvSpPr>
        <p:spPr bwMode="auto">
          <a:xfrm>
            <a:off x="3646800" y="3245534"/>
            <a:ext cx="6811200" cy="3612466"/>
          </a:xfrm>
          <a:custGeom>
            <a:avLst/>
            <a:gdLst>
              <a:gd name="T0" fmla="*/ 2651 w 2651"/>
              <a:gd name="T1" fmla="*/ 1406 h 1406"/>
              <a:gd name="T2" fmla="*/ 1866 w 2651"/>
              <a:gd name="T3" fmla="*/ 552 h 1406"/>
              <a:gd name="T4" fmla="*/ 1839 w 2651"/>
              <a:gd name="T5" fmla="*/ 572 h 1406"/>
              <a:gd name="T6" fmla="*/ 1866 w 2651"/>
              <a:gd name="T7" fmla="*/ 552 h 1406"/>
              <a:gd name="T8" fmla="*/ 1401 w 2651"/>
              <a:gd name="T9" fmla="*/ 47 h 1406"/>
              <a:gd name="T10" fmla="*/ 1240 w 2651"/>
              <a:gd name="T11" fmla="*/ 47 h 1406"/>
              <a:gd name="T12" fmla="*/ 843 w 2651"/>
              <a:gd name="T13" fmla="*/ 481 h 1406"/>
              <a:gd name="T14" fmla="*/ 0 w 2651"/>
              <a:gd name="T15" fmla="*/ 1406 h 1406"/>
              <a:gd name="T16" fmla="*/ 2651 w 2651"/>
              <a:gd name="T17" fmla="*/ 140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1" h="1406">
                <a:moveTo>
                  <a:pt x="2651" y="1406"/>
                </a:moveTo>
                <a:cubicBezTo>
                  <a:pt x="1866" y="552"/>
                  <a:pt x="1866" y="552"/>
                  <a:pt x="1866" y="552"/>
                </a:cubicBezTo>
                <a:cubicBezTo>
                  <a:pt x="1857" y="559"/>
                  <a:pt x="1849" y="566"/>
                  <a:pt x="1839" y="572"/>
                </a:cubicBezTo>
                <a:cubicBezTo>
                  <a:pt x="1849" y="566"/>
                  <a:pt x="1857" y="559"/>
                  <a:pt x="1866" y="552"/>
                </a:cubicBezTo>
                <a:cubicBezTo>
                  <a:pt x="1401" y="47"/>
                  <a:pt x="1401" y="47"/>
                  <a:pt x="1401" y="47"/>
                </a:cubicBezTo>
                <a:cubicBezTo>
                  <a:pt x="1358" y="0"/>
                  <a:pt x="1284" y="0"/>
                  <a:pt x="1240" y="47"/>
                </a:cubicBezTo>
                <a:cubicBezTo>
                  <a:pt x="843" y="481"/>
                  <a:pt x="843" y="481"/>
                  <a:pt x="843" y="481"/>
                </a:cubicBezTo>
                <a:cubicBezTo>
                  <a:pt x="0" y="1406"/>
                  <a:pt x="0" y="1406"/>
                  <a:pt x="0" y="1406"/>
                </a:cubicBezTo>
                <a:lnTo>
                  <a:pt x="2651" y="1406"/>
                </a:lnTo>
                <a:close/>
              </a:path>
            </a:pathLst>
          </a:custGeom>
          <a:solidFill>
            <a:srgbClr val="FFE57E"/>
          </a:solidFill>
          <a:ln>
            <a:noFill/>
          </a:ln>
        </p:spPr>
        <p:txBody>
          <a:bodyPr vert="horz" wrap="square" lIns="91440" tIns="45720" rIns="91440" bIns="45720" numCol="1" anchor="t" anchorCtr="0" compatLnSpc="1">
            <a:prstTxWarp prst="textNoShape">
              <a:avLst/>
            </a:prstTxWarp>
          </a:bodyPr>
          <a:lstStyle/>
          <a:p>
            <a:pPr lvl="0"/>
            <a:endParaRPr lang="sv-SE" sz="1800" dirty="0"/>
          </a:p>
        </p:txBody>
      </p:sp>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734" y="1844676"/>
            <a:ext cx="6768405" cy="42132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Date Placeholder 5"/>
          <p:cNvSpPr>
            <a:spLocks noGrp="1"/>
          </p:cNvSpPr>
          <p:nvPr>
            <p:ph type="dt" sz="half" idx="10"/>
          </p:nvPr>
        </p:nvSpPr>
        <p:spPr/>
        <p:txBody>
          <a:bodyPr/>
          <a:lstStyle/>
          <a:p>
            <a:r>
              <a:rPr lang="sv-SE" noProof="0" dirty="0"/>
              <a:t>2019-05-20</a:t>
            </a:r>
          </a:p>
        </p:txBody>
      </p:sp>
      <p:sp>
        <p:nvSpPr>
          <p:cNvPr id="7" name="Footer Placeholder 6"/>
          <p:cNvSpPr>
            <a:spLocks noGrp="1"/>
          </p:cNvSpPr>
          <p:nvPr>
            <p:ph type="ftr" sz="quarter" idx="11"/>
          </p:nvPr>
        </p:nvSpPr>
        <p:spPr/>
        <p:txBody>
          <a:bodyPr/>
          <a:lstStyle/>
          <a:p>
            <a:endParaRPr lang="sv-SE" noProof="0" dirty="0"/>
          </a:p>
        </p:txBody>
      </p:sp>
      <p:sp>
        <p:nvSpPr>
          <p:cNvPr id="8" name="Slide Number Placeholder 7"/>
          <p:cNvSpPr>
            <a:spLocks noGrp="1"/>
          </p:cNvSpPr>
          <p:nvPr>
            <p:ph type="sldNum" sz="quarter" idx="12"/>
          </p:nvPr>
        </p:nvSpPr>
        <p:spPr/>
        <p:txBody>
          <a:bodyPr/>
          <a:lstStyle/>
          <a:p>
            <a:fld id="{9C77FE8C-F1C2-4836-9107-962F8D87D201}" type="slidenum">
              <a:rPr lang="sv-SE" smtClean="0"/>
              <a:pPr/>
              <a:t>‹#›</a:t>
            </a:fld>
            <a:endParaRPr lang="sv-SE" dirty="0"/>
          </a:p>
        </p:txBody>
      </p:sp>
      <p:sp>
        <p:nvSpPr>
          <p:cNvPr id="10" name="Freeform 8">
            <a:extLst>
              <a:ext uri="{FF2B5EF4-FFF2-40B4-BE49-F238E27FC236}">
                <a16:creationId xmlns:a16="http://schemas.microsoft.com/office/drawing/2014/main" id="{251317DF-B9BA-45E4-80C4-3E49AD4D4A46}"/>
              </a:ext>
            </a:extLst>
          </p:cNvPr>
          <p:cNvSpPr>
            <a:spLocks noChangeAspect="1" noEditPoints="1"/>
          </p:cNvSpPr>
          <p:nvPr userDrawn="1"/>
        </p:nvSpPr>
        <p:spPr bwMode="auto">
          <a:xfrm>
            <a:off x="10501200" y="6348214"/>
            <a:ext cx="1117451" cy="242015"/>
          </a:xfrm>
          <a:custGeom>
            <a:avLst/>
            <a:gdLst>
              <a:gd name="T0" fmla="*/ 309 w 567"/>
              <a:gd name="T1" fmla="*/ 47 h 123"/>
              <a:gd name="T2" fmla="*/ 345 w 567"/>
              <a:gd name="T3" fmla="*/ 57 h 123"/>
              <a:gd name="T4" fmla="*/ 350 w 567"/>
              <a:gd name="T5" fmla="*/ 38 h 123"/>
              <a:gd name="T6" fmla="*/ 335 w 567"/>
              <a:gd name="T7" fmla="*/ 41 h 123"/>
              <a:gd name="T8" fmla="*/ 302 w 567"/>
              <a:gd name="T9" fmla="*/ 78 h 123"/>
              <a:gd name="T10" fmla="*/ 309 w 567"/>
              <a:gd name="T11" fmla="*/ 111 h 123"/>
              <a:gd name="T12" fmla="*/ 296 w 567"/>
              <a:gd name="T13" fmla="*/ 94 h 123"/>
              <a:gd name="T14" fmla="*/ 300 w 567"/>
              <a:gd name="T15" fmla="*/ 116 h 123"/>
              <a:gd name="T16" fmla="*/ 326 w 567"/>
              <a:gd name="T17" fmla="*/ 122 h 123"/>
              <a:gd name="T18" fmla="*/ 405 w 567"/>
              <a:gd name="T19" fmla="*/ 106 h 123"/>
              <a:gd name="T20" fmla="*/ 404 w 567"/>
              <a:gd name="T21" fmla="*/ 74 h 123"/>
              <a:gd name="T22" fmla="*/ 430 w 567"/>
              <a:gd name="T23" fmla="*/ 115 h 123"/>
              <a:gd name="T24" fmla="*/ 405 w 567"/>
              <a:gd name="T25" fmla="*/ 37 h 123"/>
              <a:gd name="T26" fmla="*/ 373 w 567"/>
              <a:gd name="T27" fmla="*/ 69 h 123"/>
              <a:gd name="T28" fmla="*/ 379 w 567"/>
              <a:gd name="T29" fmla="*/ 48 h 123"/>
              <a:gd name="T30" fmla="*/ 406 w 567"/>
              <a:gd name="T31" fmla="*/ 68 h 123"/>
              <a:gd name="T32" fmla="*/ 375 w 567"/>
              <a:gd name="T33" fmla="*/ 121 h 123"/>
              <a:gd name="T34" fmla="*/ 406 w 567"/>
              <a:gd name="T35" fmla="*/ 111 h 123"/>
              <a:gd name="T36" fmla="*/ 434 w 567"/>
              <a:gd name="T37" fmla="*/ 113 h 123"/>
              <a:gd name="T38" fmla="*/ 558 w 567"/>
              <a:gd name="T39" fmla="*/ 60 h 123"/>
              <a:gd name="T40" fmla="*/ 512 w 567"/>
              <a:gd name="T41" fmla="*/ 54 h 123"/>
              <a:gd name="T42" fmla="*/ 469 w 567"/>
              <a:gd name="T43" fmla="*/ 51 h 123"/>
              <a:gd name="T44" fmla="*/ 435 w 567"/>
              <a:gd name="T45" fmla="*/ 39 h 123"/>
              <a:gd name="T46" fmla="*/ 446 w 567"/>
              <a:gd name="T47" fmla="*/ 105 h 123"/>
              <a:gd name="T48" fmla="*/ 475 w 567"/>
              <a:gd name="T49" fmla="*/ 120 h 123"/>
              <a:gd name="T50" fmla="*/ 467 w 567"/>
              <a:gd name="T51" fmla="*/ 59 h 123"/>
              <a:gd name="T52" fmla="*/ 491 w 567"/>
              <a:gd name="T53" fmla="*/ 59 h 123"/>
              <a:gd name="T54" fmla="*/ 483 w 567"/>
              <a:gd name="T55" fmla="*/ 120 h 123"/>
              <a:gd name="T56" fmla="*/ 512 w 567"/>
              <a:gd name="T57" fmla="*/ 106 h 123"/>
              <a:gd name="T58" fmla="*/ 529 w 567"/>
              <a:gd name="T59" fmla="*/ 47 h 123"/>
              <a:gd name="T60" fmla="*/ 529 w 567"/>
              <a:gd name="T61" fmla="*/ 118 h 123"/>
              <a:gd name="T62" fmla="*/ 567 w 567"/>
              <a:gd name="T63" fmla="*/ 118 h 123"/>
              <a:gd name="T64" fmla="*/ 253 w 567"/>
              <a:gd name="T65" fmla="*/ 67 h 123"/>
              <a:gd name="T66" fmla="*/ 288 w 567"/>
              <a:gd name="T67" fmla="*/ 39 h 123"/>
              <a:gd name="T68" fmla="*/ 263 w 567"/>
              <a:gd name="T69" fmla="*/ 48 h 123"/>
              <a:gd name="T70" fmla="*/ 234 w 567"/>
              <a:gd name="T71" fmla="*/ 0 h 123"/>
              <a:gd name="T72" fmla="*/ 213 w 567"/>
              <a:gd name="T73" fmla="*/ 15 h 123"/>
              <a:gd name="T74" fmla="*/ 202 w 567"/>
              <a:gd name="T75" fmla="*/ 120 h 123"/>
              <a:gd name="T76" fmla="*/ 234 w 567"/>
              <a:gd name="T77" fmla="*/ 106 h 123"/>
              <a:gd name="T78" fmla="*/ 256 w 567"/>
              <a:gd name="T79" fmla="*/ 108 h 123"/>
              <a:gd name="T80" fmla="*/ 253 w 567"/>
              <a:gd name="T81" fmla="*/ 120 h 123"/>
              <a:gd name="T82" fmla="*/ 275 w 567"/>
              <a:gd name="T83" fmla="*/ 101 h 123"/>
              <a:gd name="T84" fmla="*/ 157 w 567"/>
              <a:gd name="T85" fmla="*/ 0 h 123"/>
              <a:gd name="T86" fmla="*/ 168 w 567"/>
              <a:gd name="T87" fmla="*/ 107 h 123"/>
              <a:gd name="T88" fmla="*/ 199 w 567"/>
              <a:gd name="T89" fmla="*/ 120 h 123"/>
              <a:gd name="T90" fmla="*/ 45 w 567"/>
              <a:gd name="T91" fmla="*/ 58 h 123"/>
              <a:gd name="T92" fmla="*/ 61 w 567"/>
              <a:gd name="T93" fmla="*/ 3 h 123"/>
              <a:gd name="T94" fmla="*/ 95 w 567"/>
              <a:gd name="T95" fmla="*/ 0 h 123"/>
              <a:gd name="T96" fmla="*/ 18 w 567"/>
              <a:gd name="T97" fmla="*/ 19 h 123"/>
              <a:gd name="T98" fmla="*/ 0 w 567"/>
              <a:gd name="T99" fmla="*/ 121 h 123"/>
              <a:gd name="T100" fmla="*/ 44 w 567"/>
              <a:gd name="T101" fmla="*/ 114 h 123"/>
              <a:gd name="T102" fmla="*/ 43 w 567"/>
              <a:gd name="T103" fmla="*/ 62 h 123"/>
              <a:gd name="T104" fmla="*/ 72 w 567"/>
              <a:gd name="T105" fmla="*/ 32 h 123"/>
              <a:gd name="T106" fmla="*/ 135 w 567"/>
              <a:gd name="T107" fmla="*/ 84 h 123"/>
              <a:gd name="T108" fmla="*/ 119 w 567"/>
              <a:gd name="T109" fmla="*/ 41 h 123"/>
              <a:gd name="T110" fmla="*/ 82 w 567"/>
              <a:gd name="T111" fmla="*/ 79 h 123"/>
              <a:gd name="T112" fmla="*/ 119 w 567"/>
              <a:gd name="T113" fmla="*/ 3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123">
                <a:moveTo>
                  <a:pt x="348" y="80"/>
                </a:moveTo>
                <a:cubicBezTo>
                  <a:pt x="343" y="76"/>
                  <a:pt x="333" y="72"/>
                  <a:pt x="326" y="68"/>
                </a:cubicBezTo>
                <a:cubicBezTo>
                  <a:pt x="319" y="65"/>
                  <a:pt x="303" y="59"/>
                  <a:pt x="309" y="47"/>
                </a:cubicBezTo>
                <a:cubicBezTo>
                  <a:pt x="312" y="41"/>
                  <a:pt x="321" y="40"/>
                  <a:pt x="326" y="42"/>
                </a:cubicBezTo>
                <a:cubicBezTo>
                  <a:pt x="332" y="43"/>
                  <a:pt x="337" y="46"/>
                  <a:pt x="340" y="50"/>
                </a:cubicBezTo>
                <a:cubicBezTo>
                  <a:pt x="342" y="52"/>
                  <a:pt x="344" y="54"/>
                  <a:pt x="345" y="57"/>
                </a:cubicBezTo>
                <a:cubicBezTo>
                  <a:pt x="347" y="60"/>
                  <a:pt x="349" y="65"/>
                  <a:pt x="349" y="65"/>
                </a:cubicBezTo>
                <a:cubicBezTo>
                  <a:pt x="350" y="65"/>
                  <a:pt x="350" y="65"/>
                  <a:pt x="350" y="65"/>
                </a:cubicBezTo>
                <a:cubicBezTo>
                  <a:pt x="350" y="38"/>
                  <a:pt x="350" y="38"/>
                  <a:pt x="350" y="38"/>
                </a:cubicBezTo>
                <a:cubicBezTo>
                  <a:pt x="349" y="38"/>
                  <a:pt x="349" y="38"/>
                  <a:pt x="349" y="38"/>
                </a:cubicBezTo>
                <a:cubicBezTo>
                  <a:pt x="347" y="41"/>
                  <a:pt x="345" y="43"/>
                  <a:pt x="342" y="43"/>
                </a:cubicBezTo>
                <a:cubicBezTo>
                  <a:pt x="340" y="43"/>
                  <a:pt x="338" y="42"/>
                  <a:pt x="335" y="41"/>
                </a:cubicBezTo>
                <a:cubicBezTo>
                  <a:pt x="331" y="39"/>
                  <a:pt x="326" y="37"/>
                  <a:pt x="320" y="36"/>
                </a:cubicBezTo>
                <a:cubicBezTo>
                  <a:pt x="300" y="35"/>
                  <a:pt x="292" y="50"/>
                  <a:pt x="293" y="61"/>
                </a:cubicBezTo>
                <a:cubicBezTo>
                  <a:pt x="293" y="68"/>
                  <a:pt x="296" y="73"/>
                  <a:pt x="302" y="78"/>
                </a:cubicBezTo>
                <a:cubicBezTo>
                  <a:pt x="311" y="85"/>
                  <a:pt x="318" y="87"/>
                  <a:pt x="330" y="93"/>
                </a:cubicBezTo>
                <a:cubicBezTo>
                  <a:pt x="344" y="101"/>
                  <a:pt x="339" y="112"/>
                  <a:pt x="332" y="115"/>
                </a:cubicBezTo>
                <a:cubicBezTo>
                  <a:pt x="326" y="117"/>
                  <a:pt x="318" y="116"/>
                  <a:pt x="309" y="111"/>
                </a:cubicBezTo>
                <a:cubicBezTo>
                  <a:pt x="307" y="109"/>
                  <a:pt x="304" y="107"/>
                  <a:pt x="302" y="103"/>
                </a:cubicBezTo>
                <a:cubicBezTo>
                  <a:pt x="300" y="101"/>
                  <a:pt x="299" y="98"/>
                  <a:pt x="298" y="94"/>
                </a:cubicBezTo>
                <a:cubicBezTo>
                  <a:pt x="296" y="94"/>
                  <a:pt x="296" y="94"/>
                  <a:pt x="296" y="94"/>
                </a:cubicBezTo>
                <a:cubicBezTo>
                  <a:pt x="296" y="121"/>
                  <a:pt x="296" y="121"/>
                  <a:pt x="296" y="121"/>
                </a:cubicBezTo>
                <a:cubicBezTo>
                  <a:pt x="298" y="121"/>
                  <a:pt x="298" y="121"/>
                  <a:pt x="298" y="121"/>
                </a:cubicBezTo>
                <a:cubicBezTo>
                  <a:pt x="299" y="118"/>
                  <a:pt x="299" y="117"/>
                  <a:pt x="300" y="116"/>
                </a:cubicBezTo>
                <a:cubicBezTo>
                  <a:pt x="301" y="115"/>
                  <a:pt x="304" y="113"/>
                  <a:pt x="308" y="115"/>
                </a:cubicBezTo>
                <a:cubicBezTo>
                  <a:pt x="312" y="117"/>
                  <a:pt x="315" y="119"/>
                  <a:pt x="317" y="120"/>
                </a:cubicBezTo>
                <a:cubicBezTo>
                  <a:pt x="322" y="121"/>
                  <a:pt x="324" y="122"/>
                  <a:pt x="326" y="122"/>
                </a:cubicBezTo>
                <a:cubicBezTo>
                  <a:pt x="341" y="123"/>
                  <a:pt x="356" y="114"/>
                  <a:pt x="356" y="97"/>
                </a:cubicBezTo>
                <a:cubicBezTo>
                  <a:pt x="356" y="91"/>
                  <a:pt x="352" y="85"/>
                  <a:pt x="348" y="80"/>
                </a:cubicBezTo>
                <a:moveTo>
                  <a:pt x="405" y="106"/>
                </a:moveTo>
                <a:cubicBezTo>
                  <a:pt x="398" y="110"/>
                  <a:pt x="392" y="112"/>
                  <a:pt x="388" y="111"/>
                </a:cubicBezTo>
                <a:cubicBezTo>
                  <a:pt x="380" y="110"/>
                  <a:pt x="378" y="101"/>
                  <a:pt x="379" y="95"/>
                </a:cubicBezTo>
                <a:cubicBezTo>
                  <a:pt x="382" y="86"/>
                  <a:pt x="391" y="80"/>
                  <a:pt x="404" y="74"/>
                </a:cubicBezTo>
                <a:cubicBezTo>
                  <a:pt x="406" y="73"/>
                  <a:pt x="406" y="73"/>
                  <a:pt x="406" y="73"/>
                </a:cubicBezTo>
                <a:lnTo>
                  <a:pt x="405" y="106"/>
                </a:lnTo>
                <a:close/>
                <a:moveTo>
                  <a:pt x="430" y="115"/>
                </a:moveTo>
                <a:cubicBezTo>
                  <a:pt x="427" y="115"/>
                  <a:pt x="427" y="111"/>
                  <a:pt x="427" y="105"/>
                </a:cubicBezTo>
                <a:cubicBezTo>
                  <a:pt x="427" y="65"/>
                  <a:pt x="427" y="65"/>
                  <a:pt x="427" y="65"/>
                </a:cubicBezTo>
                <a:cubicBezTo>
                  <a:pt x="428" y="48"/>
                  <a:pt x="425" y="39"/>
                  <a:pt x="405" y="37"/>
                </a:cubicBezTo>
                <a:cubicBezTo>
                  <a:pt x="388" y="35"/>
                  <a:pt x="374" y="42"/>
                  <a:pt x="369" y="46"/>
                </a:cubicBezTo>
                <a:cubicBezTo>
                  <a:pt x="363" y="52"/>
                  <a:pt x="362" y="57"/>
                  <a:pt x="362" y="59"/>
                </a:cubicBezTo>
                <a:cubicBezTo>
                  <a:pt x="363" y="65"/>
                  <a:pt x="367" y="69"/>
                  <a:pt x="373" y="69"/>
                </a:cubicBezTo>
                <a:cubicBezTo>
                  <a:pt x="379" y="69"/>
                  <a:pt x="384" y="65"/>
                  <a:pt x="384" y="61"/>
                </a:cubicBezTo>
                <a:cubicBezTo>
                  <a:pt x="384" y="57"/>
                  <a:pt x="382" y="56"/>
                  <a:pt x="381" y="54"/>
                </a:cubicBezTo>
                <a:cubicBezTo>
                  <a:pt x="380" y="52"/>
                  <a:pt x="379" y="51"/>
                  <a:pt x="379" y="48"/>
                </a:cubicBezTo>
                <a:cubicBezTo>
                  <a:pt x="379" y="44"/>
                  <a:pt x="386" y="41"/>
                  <a:pt x="395" y="40"/>
                </a:cubicBezTo>
                <a:cubicBezTo>
                  <a:pt x="402" y="40"/>
                  <a:pt x="406" y="46"/>
                  <a:pt x="406" y="54"/>
                </a:cubicBezTo>
                <a:cubicBezTo>
                  <a:pt x="406" y="68"/>
                  <a:pt x="406" y="68"/>
                  <a:pt x="406" y="68"/>
                </a:cubicBezTo>
                <a:cubicBezTo>
                  <a:pt x="406" y="68"/>
                  <a:pt x="398" y="71"/>
                  <a:pt x="381" y="79"/>
                </a:cubicBezTo>
                <a:cubicBezTo>
                  <a:pt x="367" y="85"/>
                  <a:pt x="361" y="93"/>
                  <a:pt x="360" y="101"/>
                </a:cubicBezTo>
                <a:cubicBezTo>
                  <a:pt x="359" y="112"/>
                  <a:pt x="366" y="120"/>
                  <a:pt x="375" y="121"/>
                </a:cubicBezTo>
                <a:cubicBezTo>
                  <a:pt x="382" y="123"/>
                  <a:pt x="388" y="121"/>
                  <a:pt x="396" y="116"/>
                </a:cubicBezTo>
                <a:cubicBezTo>
                  <a:pt x="399" y="115"/>
                  <a:pt x="406" y="110"/>
                  <a:pt x="406" y="110"/>
                </a:cubicBezTo>
                <a:cubicBezTo>
                  <a:pt x="406" y="111"/>
                  <a:pt x="406" y="111"/>
                  <a:pt x="406" y="111"/>
                </a:cubicBezTo>
                <a:cubicBezTo>
                  <a:pt x="406" y="117"/>
                  <a:pt x="412" y="121"/>
                  <a:pt x="417" y="122"/>
                </a:cubicBezTo>
                <a:cubicBezTo>
                  <a:pt x="422" y="122"/>
                  <a:pt x="429" y="122"/>
                  <a:pt x="436" y="115"/>
                </a:cubicBezTo>
                <a:cubicBezTo>
                  <a:pt x="434" y="113"/>
                  <a:pt x="434" y="113"/>
                  <a:pt x="434" y="113"/>
                </a:cubicBezTo>
                <a:cubicBezTo>
                  <a:pt x="433" y="114"/>
                  <a:pt x="432" y="115"/>
                  <a:pt x="430" y="115"/>
                </a:cubicBezTo>
                <a:moveTo>
                  <a:pt x="558" y="108"/>
                </a:moveTo>
                <a:cubicBezTo>
                  <a:pt x="558" y="60"/>
                  <a:pt x="558" y="60"/>
                  <a:pt x="558" y="60"/>
                </a:cubicBezTo>
                <a:cubicBezTo>
                  <a:pt x="558" y="47"/>
                  <a:pt x="551" y="37"/>
                  <a:pt x="539" y="37"/>
                </a:cubicBezTo>
                <a:cubicBezTo>
                  <a:pt x="529" y="37"/>
                  <a:pt x="520" y="43"/>
                  <a:pt x="514" y="52"/>
                </a:cubicBezTo>
                <a:cubicBezTo>
                  <a:pt x="512" y="54"/>
                  <a:pt x="512" y="54"/>
                  <a:pt x="512" y="54"/>
                </a:cubicBezTo>
                <a:cubicBezTo>
                  <a:pt x="512" y="52"/>
                  <a:pt x="512" y="52"/>
                  <a:pt x="512" y="52"/>
                </a:cubicBezTo>
                <a:cubicBezTo>
                  <a:pt x="510" y="43"/>
                  <a:pt x="502" y="37"/>
                  <a:pt x="492" y="37"/>
                </a:cubicBezTo>
                <a:cubicBezTo>
                  <a:pt x="483" y="37"/>
                  <a:pt x="476" y="42"/>
                  <a:pt x="469" y="51"/>
                </a:cubicBezTo>
                <a:cubicBezTo>
                  <a:pt x="467" y="54"/>
                  <a:pt x="467" y="54"/>
                  <a:pt x="467" y="54"/>
                </a:cubicBezTo>
                <a:cubicBezTo>
                  <a:pt x="467" y="39"/>
                  <a:pt x="467" y="39"/>
                  <a:pt x="467" y="39"/>
                </a:cubicBezTo>
                <a:cubicBezTo>
                  <a:pt x="435" y="39"/>
                  <a:pt x="435" y="39"/>
                  <a:pt x="435" y="39"/>
                </a:cubicBezTo>
                <a:cubicBezTo>
                  <a:pt x="435" y="41"/>
                  <a:pt x="435" y="41"/>
                  <a:pt x="435" y="41"/>
                </a:cubicBezTo>
                <a:cubicBezTo>
                  <a:pt x="444" y="42"/>
                  <a:pt x="445" y="46"/>
                  <a:pt x="445" y="54"/>
                </a:cubicBezTo>
                <a:cubicBezTo>
                  <a:pt x="446" y="105"/>
                  <a:pt x="446" y="105"/>
                  <a:pt x="446" y="105"/>
                </a:cubicBezTo>
                <a:cubicBezTo>
                  <a:pt x="446" y="113"/>
                  <a:pt x="445" y="117"/>
                  <a:pt x="436" y="118"/>
                </a:cubicBezTo>
                <a:cubicBezTo>
                  <a:pt x="436" y="120"/>
                  <a:pt x="436" y="120"/>
                  <a:pt x="436" y="120"/>
                </a:cubicBezTo>
                <a:cubicBezTo>
                  <a:pt x="475" y="120"/>
                  <a:pt x="475" y="120"/>
                  <a:pt x="475" y="120"/>
                </a:cubicBezTo>
                <a:cubicBezTo>
                  <a:pt x="475" y="118"/>
                  <a:pt x="475" y="118"/>
                  <a:pt x="475" y="118"/>
                </a:cubicBezTo>
                <a:cubicBezTo>
                  <a:pt x="468" y="117"/>
                  <a:pt x="467" y="113"/>
                  <a:pt x="467" y="106"/>
                </a:cubicBezTo>
                <a:cubicBezTo>
                  <a:pt x="467" y="59"/>
                  <a:pt x="467" y="59"/>
                  <a:pt x="467" y="59"/>
                </a:cubicBezTo>
                <a:cubicBezTo>
                  <a:pt x="467" y="58"/>
                  <a:pt x="467" y="58"/>
                  <a:pt x="467" y="58"/>
                </a:cubicBezTo>
                <a:cubicBezTo>
                  <a:pt x="472" y="51"/>
                  <a:pt x="477" y="47"/>
                  <a:pt x="482" y="47"/>
                </a:cubicBezTo>
                <a:cubicBezTo>
                  <a:pt x="485" y="47"/>
                  <a:pt x="491" y="49"/>
                  <a:pt x="491" y="59"/>
                </a:cubicBezTo>
                <a:cubicBezTo>
                  <a:pt x="491" y="106"/>
                  <a:pt x="491" y="106"/>
                  <a:pt x="491" y="106"/>
                </a:cubicBezTo>
                <a:cubicBezTo>
                  <a:pt x="491" y="113"/>
                  <a:pt x="491" y="117"/>
                  <a:pt x="483" y="118"/>
                </a:cubicBezTo>
                <a:cubicBezTo>
                  <a:pt x="483" y="120"/>
                  <a:pt x="483" y="120"/>
                  <a:pt x="483" y="120"/>
                </a:cubicBezTo>
                <a:cubicBezTo>
                  <a:pt x="521" y="120"/>
                  <a:pt x="521" y="120"/>
                  <a:pt x="521" y="120"/>
                </a:cubicBezTo>
                <a:cubicBezTo>
                  <a:pt x="521" y="118"/>
                  <a:pt x="521" y="118"/>
                  <a:pt x="521" y="118"/>
                </a:cubicBezTo>
                <a:cubicBezTo>
                  <a:pt x="513" y="117"/>
                  <a:pt x="512" y="113"/>
                  <a:pt x="512" y="106"/>
                </a:cubicBezTo>
                <a:cubicBezTo>
                  <a:pt x="512" y="59"/>
                  <a:pt x="512" y="59"/>
                  <a:pt x="512" y="59"/>
                </a:cubicBezTo>
                <a:cubicBezTo>
                  <a:pt x="513" y="58"/>
                  <a:pt x="513" y="58"/>
                  <a:pt x="513" y="58"/>
                </a:cubicBezTo>
                <a:cubicBezTo>
                  <a:pt x="519" y="50"/>
                  <a:pt x="523" y="47"/>
                  <a:pt x="529" y="47"/>
                </a:cubicBezTo>
                <a:cubicBezTo>
                  <a:pt x="534" y="47"/>
                  <a:pt x="537" y="51"/>
                  <a:pt x="537" y="57"/>
                </a:cubicBezTo>
                <a:cubicBezTo>
                  <a:pt x="537" y="105"/>
                  <a:pt x="537" y="105"/>
                  <a:pt x="537" y="105"/>
                </a:cubicBezTo>
                <a:cubicBezTo>
                  <a:pt x="537" y="111"/>
                  <a:pt x="537" y="117"/>
                  <a:pt x="529" y="118"/>
                </a:cubicBezTo>
                <a:cubicBezTo>
                  <a:pt x="529" y="120"/>
                  <a:pt x="529" y="120"/>
                  <a:pt x="529" y="120"/>
                </a:cubicBezTo>
                <a:cubicBezTo>
                  <a:pt x="567" y="120"/>
                  <a:pt x="567" y="120"/>
                  <a:pt x="567" y="120"/>
                </a:cubicBezTo>
                <a:cubicBezTo>
                  <a:pt x="567" y="118"/>
                  <a:pt x="567" y="118"/>
                  <a:pt x="567" y="118"/>
                </a:cubicBezTo>
                <a:cubicBezTo>
                  <a:pt x="560" y="117"/>
                  <a:pt x="559" y="114"/>
                  <a:pt x="558" y="108"/>
                </a:cubicBezTo>
                <a:moveTo>
                  <a:pt x="275" y="101"/>
                </a:moveTo>
                <a:cubicBezTo>
                  <a:pt x="253" y="67"/>
                  <a:pt x="253" y="67"/>
                  <a:pt x="253" y="67"/>
                </a:cubicBezTo>
                <a:cubicBezTo>
                  <a:pt x="262" y="57"/>
                  <a:pt x="262" y="57"/>
                  <a:pt x="262" y="57"/>
                </a:cubicBezTo>
                <a:cubicBezTo>
                  <a:pt x="274" y="43"/>
                  <a:pt x="278" y="41"/>
                  <a:pt x="288" y="41"/>
                </a:cubicBezTo>
                <a:cubicBezTo>
                  <a:pt x="288" y="39"/>
                  <a:pt x="288" y="39"/>
                  <a:pt x="288" y="39"/>
                </a:cubicBezTo>
                <a:cubicBezTo>
                  <a:pt x="254" y="39"/>
                  <a:pt x="254" y="39"/>
                  <a:pt x="254" y="39"/>
                </a:cubicBezTo>
                <a:cubicBezTo>
                  <a:pt x="254" y="41"/>
                  <a:pt x="254" y="41"/>
                  <a:pt x="254" y="41"/>
                </a:cubicBezTo>
                <a:cubicBezTo>
                  <a:pt x="258" y="41"/>
                  <a:pt x="263" y="41"/>
                  <a:pt x="263" y="48"/>
                </a:cubicBezTo>
                <a:cubicBezTo>
                  <a:pt x="263" y="51"/>
                  <a:pt x="260" y="53"/>
                  <a:pt x="254" y="60"/>
                </a:cubicBezTo>
                <a:cubicBezTo>
                  <a:pt x="234" y="82"/>
                  <a:pt x="234" y="82"/>
                  <a:pt x="234" y="82"/>
                </a:cubicBezTo>
                <a:cubicBezTo>
                  <a:pt x="234" y="0"/>
                  <a:pt x="234" y="0"/>
                  <a:pt x="234" y="0"/>
                </a:cubicBezTo>
                <a:cubicBezTo>
                  <a:pt x="202" y="0"/>
                  <a:pt x="202" y="0"/>
                  <a:pt x="202" y="0"/>
                </a:cubicBezTo>
                <a:cubicBezTo>
                  <a:pt x="202" y="2"/>
                  <a:pt x="202" y="2"/>
                  <a:pt x="202" y="2"/>
                </a:cubicBezTo>
                <a:cubicBezTo>
                  <a:pt x="211" y="2"/>
                  <a:pt x="213" y="5"/>
                  <a:pt x="213" y="15"/>
                </a:cubicBezTo>
                <a:cubicBezTo>
                  <a:pt x="213" y="105"/>
                  <a:pt x="213" y="105"/>
                  <a:pt x="213" y="105"/>
                </a:cubicBezTo>
                <a:cubicBezTo>
                  <a:pt x="213" y="113"/>
                  <a:pt x="211" y="118"/>
                  <a:pt x="202" y="118"/>
                </a:cubicBezTo>
                <a:cubicBezTo>
                  <a:pt x="202" y="120"/>
                  <a:pt x="202" y="120"/>
                  <a:pt x="202" y="120"/>
                </a:cubicBezTo>
                <a:cubicBezTo>
                  <a:pt x="245" y="120"/>
                  <a:pt x="245" y="120"/>
                  <a:pt x="245" y="120"/>
                </a:cubicBezTo>
                <a:cubicBezTo>
                  <a:pt x="245" y="118"/>
                  <a:pt x="245" y="118"/>
                  <a:pt x="245" y="118"/>
                </a:cubicBezTo>
                <a:cubicBezTo>
                  <a:pt x="236" y="117"/>
                  <a:pt x="234" y="114"/>
                  <a:pt x="234" y="106"/>
                </a:cubicBezTo>
                <a:cubicBezTo>
                  <a:pt x="234" y="89"/>
                  <a:pt x="234" y="89"/>
                  <a:pt x="234" y="89"/>
                </a:cubicBezTo>
                <a:cubicBezTo>
                  <a:pt x="240" y="82"/>
                  <a:pt x="240" y="82"/>
                  <a:pt x="240" y="82"/>
                </a:cubicBezTo>
                <a:cubicBezTo>
                  <a:pt x="256" y="108"/>
                  <a:pt x="256" y="108"/>
                  <a:pt x="256" y="108"/>
                </a:cubicBezTo>
                <a:cubicBezTo>
                  <a:pt x="257" y="110"/>
                  <a:pt x="258" y="113"/>
                  <a:pt x="258" y="114"/>
                </a:cubicBezTo>
                <a:cubicBezTo>
                  <a:pt x="258" y="117"/>
                  <a:pt x="256" y="118"/>
                  <a:pt x="253" y="118"/>
                </a:cubicBezTo>
                <a:cubicBezTo>
                  <a:pt x="253" y="120"/>
                  <a:pt x="253" y="120"/>
                  <a:pt x="253" y="120"/>
                </a:cubicBezTo>
                <a:cubicBezTo>
                  <a:pt x="292" y="120"/>
                  <a:pt x="292" y="120"/>
                  <a:pt x="292" y="120"/>
                </a:cubicBezTo>
                <a:cubicBezTo>
                  <a:pt x="292" y="118"/>
                  <a:pt x="292" y="118"/>
                  <a:pt x="292" y="118"/>
                </a:cubicBezTo>
                <a:cubicBezTo>
                  <a:pt x="286" y="118"/>
                  <a:pt x="283" y="114"/>
                  <a:pt x="275" y="101"/>
                </a:cubicBezTo>
                <a:moveTo>
                  <a:pt x="189" y="108"/>
                </a:moveTo>
                <a:cubicBezTo>
                  <a:pt x="189" y="0"/>
                  <a:pt x="189" y="0"/>
                  <a:pt x="189" y="0"/>
                </a:cubicBezTo>
                <a:cubicBezTo>
                  <a:pt x="157" y="0"/>
                  <a:pt x="157" y="0"/>
                  <a:pt x="157" y="0"/>
                </a:cubicBezTo>
                <a:cubicBezTo>
                  <a:pt x="157" y="2"/>
                  <a:pt x="157" y="2"/>
                  <a:pt x="157" y="2"/>
                </a:cubicBezTo>
                <a:cubicBezTo>
                  <a:pt x="166" y="2"/>
                  <a:pt x="168" y="5"/>
                  <a:pt x="168" y="14"/>
                </a:cubicBezTo>
                <a:cubicBezTo>
                  <a:pt x="168" y="107"/>
                  <a:pt x="168" y="107"/>
                  <a:pt x="168" y="107"/>
                </a:cubicBezTo>
                <a:cubicBezTo>
                  <a:pt x="168" y="114"/>
                  <a:pt x="165" y="118"/>
                  <a:pt x="157" y="118"/>
                </a:cubicBezTo>
                <a:cubicBezTo>
                  <a:pt x="157" y="120"/>
                  <a:pt x="157" y="120"/>
                  <a:pt x="157" y="120"/>
                </a:cubicBezTo>
                <a:cubicBezTo>
                  <a:pt x="199" y="120"/>
                  <a:pt x="199" y="120"/>
                  <a:pt x="199" y="120"/>
                </a:cubicBezTo>
                <a:cubicBezTo>
                  <a:pt x="199" y="118"/>
                  <a:pt x="199" y="118"/>
                  <a:pt x="199" y="118"/>
                </a:cubicBezTo>
                <a:cubicBezTo>
                  <a:pt x="192" y="118"/>
                  <a:pt x="189" y="115"/>
                  <a:pt x="189" y="108"/>
                </a:cubicBezTo>
                <a:moveTo>
                  <a:pt x="45" y="58"/>
                </a:moveTo>
                <a:cubicBezTo>
                  <a:pt x="40" y="58"/>
                  <a:pt x="40" y="58"/>
                  <a:pt x="40" y="58"/>
                </a:cubicBezTo>
                <a:cubicBezTo>
                  <a:pt x="40" y="3"/>
                  <a:pt x="40" y="3"/>
                  <a:pt x="40" y="3"/>
                </a:cubicBezTo>
                <a:cubicBezTo>
                  <a:pt x="61" y="3"/>
                  <a:pt x="61" y="3"/>
                  <a:pt x="61" y="3"/>
                </a:cubicBezTo>
                <a:cubicBezTo>
                  <a:pt x="81" y="3"/>
                  <a:pt x="90" y="11"/>
                  <a:pt x="93" y="30"/>
                </a:cubicBezTo>
                <a:cubicBezTo>
                  <a:pt x="95" y="30"/>
                  <a:pt x="95" y="30"/>
                  <a:pt x="95" y="30"/>
                </a:cubicBezTo>
                <a:cubicBezTo>
                  <a:pt x="95" y="0"/>
                  <a:pt x="95" y="0"/>
                  <a:pt x="95" y="0"/>
                </a:cubicBezTo>
                <a:cubicBezTo>
                  <a:pt x="0" y="0"/>
                  <a:pt x="0" y="0"/>
                  <a:pt x="0" y="0"/>
                </a:cubicBezTo>
                <a:cubicBezTo>
                  <a:pt x="0" y="2"/>
                  <a:pt x="0" y="2"/>
                  <a:pt x="0" y="2"/>
                </a:cubicBezTo>
                <a:cubicBezTo>
                  <a:pt x="14" y="1"/>
                  <a:pt x="18" y="5"/>
                  <a:pt x="18" y="19"/>
                </a:cubicBezTo>
                <a:cubicBezTo>
                  <a:pt x="18" y="101"/>
                  <a:pt x="18" y="101"/>
                  <a:pt x="18" y="101"/>
                </a:cubicBezTo>
                <a:cubicBezTo>
                  <a:pt x="18" y="113"/>
                  <a:pt x="15" y="119"/>
                  <a:pt x="0" y="118"/>
                </a:cubicBezTo>
                <a:cubicBezTo>
                  <a:pt x="0" y="121"/>
                  <a:pt x="0" y="121"/>
                  <a:pt x="0" y="121"/>
                </a:cubicBezTo>
                <a:cubicBezTo>
                  <a:pt x="57" y="121"/>
                  <a:pt x="57" y="121"/>
                  <a:pt x="57" y="121"/>
                </a:cubicBezTo>
                <a:cubicBezTo>
                  <a:pt x="57" y="118"/>
                  <a:pt x="57" y="118"/>
                  <a:pt x="57" y="118"/>
                </a:cubicBezTo>
                <a:cubicBezTo>
                  <a:pt x="49" y="118"/>
                  <a:pt x="46" y="117"/>
                  <a:pt x="44" y="114"/>
                </a:cubicBezTo>
                <a:cubicBezTo>
                  <a:pt x="41" y="112"/>
                  <a:pt x="40" y="108"/>
                  <a:pt x="40" y="101"/>
                </a:cubicBezTo>
                <a:cubicBezTo>
                  <a:pt x="40" y="62"/>
                  <a:pt x="40" y="62"/>
                  <a:pt x="40" y="62"/>
                </a:cubicBezTo>
                <a:cubicBezTo>
                  <a:pt x="43" y="62"/>
                  <a:pt x="43" y="62"/>
                  <a:pt x="43" y="62"/>
                </a:cubicBezTo>
                <a:cubicBezTo>
                  <a:pt x="60" y="62"/>
                  <a:pt x="69" y="71"/>
                  <a:pt x="70" y="89"/>
                </a:cubicBezTo>
                <a:cubicBezTo>
                  <a:pt x="72" y="89"/>
                  <a:pt x="72" y="89"/>
                  <a:pt x="72" y="89"/>
                </a:cubicBezTo>
                <a:cubicBezTo>
                  <a:pt x="72" y="32"/>
                  <a:pt x="72" y="32"/>
                  <a:pt x="72" y="32"/>
                </a:cubicBezTo>
                <a:cubicBezTo>
                  <a:pt x="70" y="32"/>
                  <a:pt x="70" y="32"/>
                  <a:pt x="70" y="32"/>
                </a:cubicBezTo>
                <a:cubicBezTo>
                  <a:pt x="70" y="48"/>
                  <a:pt x="60" y="58"/>
                  <a:pt x="45" y="58"/>
                </a:cubicBezTo>
                <a:moveTo>
                  <a:pt x="135" y="84"/>
                </a:moveTo>
                <a:cubicBezTo>
                  <a:pt x="135" y="109"/>
                  <a:pt x="129" y="118"/>
                  <a:pt x="119" y="118"/>
                </a:cubicBezTo>
                <a:cubicBezTo>
                  <a:pt x="109" y="118"/>
                  <a:pt x="104" y="105"/>
                  <a:pt x="104" y="75"/>
                </a:cubicBezTo>
                <a:cubicBezTo>
                  <a:pt x="104" y="50"/>
                  <a:pt x="110" y="41"/>
                  <a:pt x="119" y="41"/>
                </a:cubicBezTo>
                <a:cubicBezTo>
                  <a:pt x="132" y="41"/>
                  <a:pt x="135" y="56"/>
                  <a:pt x="135" y="84"/>
                </a:cubicBezTo>
                <a:moveTo>
                  <a:pt x="119" y="37"/>
                </a:moveTo>
                <a:cubicBezTo>
                  <a:pt x="101" y="37"/>
                  <a:pt x="82" y="50"/>
                  <a:pt x="82" y="79"/>
                </a:cubicBezTo>
                <a:cubicBezTo>
                  <a:pt x="82" y="111"/>
                  <a:pt x="104" y="122"/>
                  <a:pt x="120" y="122"/>
                </a:cubicBezTo>
                <a:cubicBezTo>
                  <a:pt x="136" y="122"/>
                  <a:pt x="157" y="111"/>
                  <a:pt x="157" y="79"/>
                </a:cubicBezTo>
                <a:cubicBezTo>
                  <a:pt x="157" y="50"/>
                  <a:pt x="139" y="37"/>
                  <a:pt x="119" y="3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344088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Date Placeholder 5"/>
          <p:cNvSpPr>
            <a:spLocks noGrp="1"/>
          </p:cNvSpPr>
          <p:nvPr>
            <p:ph type="dt" sz="half" idx="10"/>
          </p:nvPr>
        </p:nvSpPr>
        <p:spPr/>
        <p:txBody>
          <a:bodyPr/>
          <a:lstStyle/>
          <a:p>
            <a:r>
              <a:rPr lang="sv-SE" noProof="0" dirty="0"/>
              <a:t>2019-05-20</a:t>
            </a:r>
          </a:p>
        </p:txBody>
      </p:sp>
      <p:sp>
        <p:nvSpPr>
          <p:cNvPr id="7" name="Footer Placeholder 6"/>
          <p:cNvSpPr>
            <a:spLocks noGrp="1"/>
          </p:cNvSpPr>
          <p:nvPr>
            <p:ph type="ftr" sz="quarter" idx="11"/>
          </p:nvPr>
        </p:nvSpPr>
        <p:spPr/>
        <p:txBody>
          <a:bodyPr/>
          <a:lstStyle/>
          <a:p>
            <a:endParaRPr lang="sv-SE" noProof="0" dirty="0"/>
          </a:p>
        </p:txBody>
      </p:sp>
      <p:sp>
        <p:nvSpPr>
          <p:cNvPr id="8" name="Slide Number Placeholder 7"/>
          <p:cNvSpPr>
            <a:spLocks noGrp="1"/>
          </p:cNvSpPr>
          <p:nvPr>
            <p:ph type="sldNum" sz="quarter" idx="12"/>
          </p:nvPr>
        </p:nvSpPr>
        <p:spPr/>
        <p:txBody>
          <a:bodyPr/>
          <a:lstStyle/>
          <a:p>
            <a:fld id="{9C77FE8C-F1C2-4836-9107-962F8D87D201}" type="slidenum">
              <a:rPr lang="sv-SE" smtClean="0"/>
              <a:pPr/>
              <a:t>‹#›</a:t>
            </a:fld>
            <a:endParaRPr lang="sv-SE" dirty="0"/>
          </a:p>
        </p:txBody>
      </p:sp>
    </p:spTree>
    <p:extLst>
      <p:ext uri="{BB962C8B-B14F-4D97-AF65-F5344CB8AC3E}">
        <p14:creationId xmlns:p14="http://schemas.microsoft.com/office/powerpoint/2010/main" val="1637318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6" name="Rak 25"/>
          <p:cNvCxnSpPr/>
          <p:nvPr userDrawn="1"/>
        </p:nvCxnSpPr>
        <p:spPr>
          <a:xfrm>
            <a:off x="575552" y="6230344"/>
            <a:ext cx="11040533" cy="0"/>
          </a:xfrm>
          <a:prstGeom prst="line">
            <a:avLst/>
          </a:prstGeom>
          <a:ln w="6350" cap="rnd">
            <a:solidFill>
              <a:srgbClr val="009FE4"/>
            </a:solidFill>
            <a:prstDash val="solid"/>
          </a:ln>
        </p:spPr>
        <p:style>
          <a:lnRef idx="1">
            <a:schemeClr val="accent1"/>
          </a:lnRef>
          <a:fillRef idx="0">
            <a:schemeClr val="accent1"/>
          </a:fillRef>
          <a:effectRef idx="0">
            <a:schemeClr val="accent1"/>
          </a:effectRef>
          <a:fontRef idx="minor">
            <a:schemeClr val="tx1"/>
          </a:fontRef>
        </p:style>
      </p:cxnSp>
      <p:sp>
        <p:nvSpPr>
          <p:cNvPr id="2" name="Platshållare för rubrik 1"/>
          <p:cNvSpPr>
            <a:spLocks noGrp="1"/>
          </p:cNvSpPr>
          <p:nvPr>
            <p:ph type="title"/>
          </p:nvPr>
        </p:nvSpPr>
        <p:spPr>
          <a:xfrm>
            <a:off x="575734" y="332657"/>
            <a:ext cx="11040533" cy="1512018"/>
          </a:xfrm>
          <a:prstGeom prst="rect">
            <a:avLst/>
          </a:prstGeom>
        </p:spPr>
        <p:txBody>
          <a:bodyPr vert="horz" lIns="0" tIns="0" rIns="0" bIns="0" rtlCol="0" anchor="t">
            <a:normAutofit/>
          </a:bodyPr>
          <a:lstStyle/>
          <a:p>
            <a:r>
              <a:rPr lang="sv-SE" dirty="0"/>
              <a:t>Klicka här för att ändra format</a:t>
            </a:r>
          </a:p>
        </p:txBody>
      </p:sp>
      <p:sp>
        <p:nvSpPr>
          <p:cNvPr id="3" name="Platshållare för text 2"/>
          <p:cNvSpPr>
            <a:spLocks noGrp="1"/>
          </p:cNvSpPr>
          <p:nvPr>
            <p:ph type="body" idx="1"/>
          </p:nvPr>
        </p:nvSpPr>
        <p:spPr>
          <a:xfrm>
            <a:off x="575734" y="1844676"/>
            <a:ext cx="11040533" cy="4213225"/>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575733" y="6348682"/>
            <a:ext cx="528000" cy="241703"/>
          </a:xfrm>
          <a:prstGeom prst="rect">
            <a:avLst/>
          </a:prstGeom>
        </p:spPr>
        <p:txBody>
          <a:bodyPr vert="horz" lIns="0" tIns="0" rIns="0" bIns="0" rtlCol="0" anchor="b"/>
          <a:lstStyle>
            <a:lvl1pPr algn="l">
              <a:defRPr sz="900">
                <a:solidFill>
                  <a:schemeClr val="accent1"/>
                </a:solidFill>
              </a:defRPr>
            </a:lvl1pPr>
          </a:lstStyle>
          <a:p>
            <a:fld id="{9C77FE8C-F1C2-4836-9107-962F8D87D201}" type="slidenum">
              <a:rPr lang="sv-SE" smtClean="0"/>
              <a:pPr/>
              <a:t>‹#›</a:t>
            </a:fld>
            <a:endParaRPr lang="sv-SE" dirty="0"/>
          </a:p>
        </p:txBody>
      </p:sp>
      <p:sp>
        <p:nvSpPr>
          <p:cNvPr id="4" name="Vänster klammerparentes 3"/>
          <p:cNvSpPr/>
          <p:nvPr userDrawn="1"/>
        </p:nvSpPr>
        <p:spPr>
          <a:xfrm flipH="1">
            <a:off x="12432704" y="425450"/>
            <a:ext cx="288032" cy="1419225"/>
          </a:xfrm>
          <a:prstGeom prst="leftBrace">
            <a:avLst>
              <a:gd name="adj1" fmla="val 52425"/>
              <a:gd name="adj2"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800" dirty="0"/>
          </a:p>
        </p:txBody>
      </p:sp>
      <p:cxnSp>
        <p:nvCxnSpPr>
          <p:cNvPr id="7" name="Rak 6"/>
          <p:cNvCxnSpPr/>
          <p:nvPr userDrawn="1"/>
        </p:nvCxnSpPr>
        <p:spPr>
          <a:xfrm flipH="1">
            <a:off x="12192000" y="425450"/>
            <a:ext cx="240704" cy="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0" name="Rak 9"/>
          <p:cNvCxnSpPr>
            <a:stCxn id="4" idx="2"/>
          </p:cNvCxnSpPr>
          <p:nvPr userDrawn="1"/>
        </p:nvCxnSpPr>
        <p:spPr>
          <a:xfrm flipH="1">
            <a:off x="12192000" y="1844675"/>
            <a:ext cx="240704" cy="1"/>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12" name="Vänster klammerparentes 11"/>
          <p:cNvSpPr/>
          <p:nvPr userDrawn="1"/>
        </p:nvSpPr>
        <p:spPr>
          <a:xfrm rot="5400000">
            <a:off x="5989045" y="-5801171"/>
            <a:ext cx="216024" cy="11042649"/>
          </a:xfrm>
          <a:prstGeom prst="leftBrace">
            <a:avLst>
              <a:gd name="adj1" fmla="val 52425"/>
              <a:gd name="adj2"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800" dirty="0"/>
          </a:p>
        </p:txBody>
      </p:sp>
      <p:cxnSp>
        <p:nvCxnSpPr>
          <p:cNvPr id="15" name="Rak 14"/>
          <p:cNvCxnSpPr/>
          <p:nvPr userDrawn="1"/>
        </p:nvCxnSpPr>
        <p:spPr>
          <a:xfrm>
            <a:off x="-288709" y="6057900"/>
            <a:ext cx="288709" cy="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9" name="textruta 8"/>
          <p:cNvSpPr txBox="1"/>
          <p:nvPr userDrawn="1"/>
        </p:nvSpPr>
        <p:spPr>
          <a:xfrm>
            <a:off x="-1827510" y="3064832"/>
            <a:ext cx="906017" cy="253916"/>
          </a:xfrm>
          <a:prstGeom prst="rect">
            <a:avLst/>
          </a:prstGeom>
          <a:noFill/>
        </p:spPr>
        <p:txBody>
          <a:bodyPr wrap="none" rtlCol="0">
            <a:spAutoFit/>
          </a:bodyPr>
          <a:lstStyle/>
          <a:p>
            <a:r>
              <a:rPr lang="sv-SE" sz="1050" dirty="0">
                <a:solidFill>
                  <a:schemeClr val="accent2"/>
                </a:solidFill>
              </a:rPr>
              <a:t>Innehållsyta</a:t>
            </a:r>
          </a:p>
        </p:txBody>
      </p:sp>
      <p:sp>
        <p:nvSpPr>
          <p:cNvPr id="16" name="textruta 15"/>
          <p:cNvSpPr txBox="1"/>
          <p:nvPr userDrawn="1"/>
        </p:nvSpPr>
        <p:spPr>
          <a:xfrm>
            <a:off x="5470616" y="-705723"/>
            <a:ext cx="906017" cy="253916"/>
          </a:xfrm>
          <a:prstGeom prst="rect">
            <a:avLst/>
          </a:prstGeom>
          <a:noFill/>
        </p:spPr>
        <p:txBody>
          <a:bodyPr wrap="none" rtlCol="0">
            <a:spAutoFit/>
          </a:bodyPr>
          <a:lstStyle/>
          <a:p>
            <a:r>
              <a:rPr lang="sv-SE" sz="1050" dirty="0">
                <a:solidFill>
                  <a:schemeClr val="accent2"/>
                </a:solidFill>
              </a:rPr>
              <a:t>Innehållsyta</a:t>
            </a:r>
          </a:p>
        </p:txBody>
      </p:sp>
      <p:cxnSp>
        <p:nvCxnSpPr>
          <p:cNvPr id="18" name="Rak 17"/>
          <p:cNvCxnSpPr>
            <a:stCxn id="12" idx="2"/>
          </p:cNvCxnSpPr>
          <p:nvPr userDrawn="1"/>
        </p:nvCxnSpPr>
        <p:spPr>
          <a:xfrm>
            <a:off x="575733" y="-171834"/>
            <a:ext cx="0" cy="171834"/>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19" name="Rak 18"/>
          <p:cNvCxnSpPr/>
          <p:nvPr userDrawn="1"/>
        </p:nvCxnSpPr>
        <p:spPr>
          <a:xfrm flipH="1">
            <a:off x="11618382" y="-171834"/>
            <a:ext cx="1" cy="171834"/>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3" name="textruta 22"/>
          <p:cNvSpPr txBox="1"/>
          <p:nvPr userDrawn="1"/>
        </p:nvSpPr>
        <p:spPr>
          <a:xfrm>
            <a:off x="12720737" y="957861"/>
            <a:ext cx="755335" cy="253916"/>
          </a:xfrm>
          <a:prstGeom prst="rect">
            <a:avLst/>
          </a:prstGeom>
          <a:noFill/>
        </p:spPr>
        <p:txBody>
          <a:bodyPr wrap="none" rtlCol="0">
            <a:spAutoFit/>
          </a:bodyPr>
          <a:lstStyle/>
          <a:p>
            <a:r>
              <a:rPr lang="sv-SE" sz="1050" dirty="0">
                <a:solidFill>
                  <a:schemeClr val="accent2"/>
                </a:solidFill>
              </a:rPr>
              <a:t>Rubrikyta</a:t>
            </a:r>
          </a:p>
        </p:txBody>
      </p:sp>
      <p:sp>
        <p:nvSpPr>
          <p:cNvPr id="24" name="Vänster klammerparentes 23"/>
          <p:cNvSpPr/>
          <p:nvPr userDrawn="1"/>
        </p:nvSpPr>
        <p:spPr>
          <a:xfrm>
            <a:off x="-576741" y="425450"/>
            <a:ext cx="288032" cy="5632450"/>
          </a:xfrm>
          <a:prstGeom prst="leftBrace">
            <a:avLst>
              <a:gd name="adj1" fmla="val 52425"/>
              <a:gd name="adj2"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800" dirty="0"/>
          </a:p>
        </p:txBody>
      </p:sp>
      <p:cxnSp>
        <p:nvCxnSpPr>
          <p:cNvPr id="25" name="Rak 24"/>
          <p:cNvCxnSpPr/>
          <p:nvPr userDrawn="1"/>
        </p:nvCxnSpPr>
        <p:spPr>
          <a:xfrm>
            <a:off x="-288709" y="425450"/>
            <a:ext cx="288709" cy="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27" name="Date Placeholder 3"/>
          <p:cNvSpPr>
            <a:spLocks noGrp="1"/>
          </p:cNvSpPr>
          <p:nvPr>
            <p:ph type="dt" sz="half" idx="2"/>
          </p:nvPr>
        </p:nvSpPr>
        <p:spPr>
          <a:xfrm>
            <a:off x="8399179" y="6348681"/>
            <a:ext cx="1209792" cy="241703"/>
          </a:xfrm>
          <a:prstGeom prst="rect">
            <a:avLst/>
          </a:prstGeom>
        </p:spPr>
        <p:txBody>
          <a:bodyPr vert="horz" lIns="0" tIns="0" rIns="0" bIns="0" rtlCol="0" anchor="b"/>
          <a:lstStyle>
            <a:lvl1pPr>
              <a:defRPr lang="en-GB" sz="900" smtClean="0">
                <a:solidFill>
                  <a:schemeClr val="accent1"/>
                </a:solidFill>
              </a:defRPr>
            </a:lvl1pPr>
          </a:lstStyle>
          <a:p>
            <a:r>
              <a:rPr lang="sv-SE" noProof="0" dirty="0"/>
              <a:t>2019-05-20</a:t>
            </a:r>
          </a:p>
        </p:txBody>
      </p:sp>
      <p:sp>
        <p:nvSpPr>
          <p:cNvPr id="28" name="Footer Placeholder 4"/>
          <p:cNvSpPr>
            <a:spLocks noGrp="1"/>
          </p:cNvSpPr>
          <p:nvPr>
            <p:ph type="ftr" sz="quarter" idx="3"/>
          </p:nvPr>
        </p:nvSpPr>
        <p:spPr>
          <a:xfrm>
            <a:off x="1199456" y="6348681"/>
            <a:ext cx="7104000" cy="245812"/>
          </a:xfrm>
          <a:prstGeom prst="rect">
            <a:avLst/>
          </a:prstGeom>
        </p:spPr>
        <p:txBody>
          <a:bodyPr vert="horz" lIns="0" tIns="0" rIns="0" bIns="0" rtlCol="0" anchor="b"/>
          <a:lstStyle>
            <a:lvl1pPr>
              <a:defRPr lang="en-GB" sz="900">
                <a:solidFill>
                  <a:schemeClr val="accent1"/>
                </a:solidFill>
              </a:defRPr>
            </a:lvl1pPr>
          </a:lstStyle>
          <a:p>
            <a:endParaRPr lang="sv-SE" noProof="0" dirty="0"/>
          </a:p>
        </p:txBody>
      </p:sp>
      <p:sp>
        <p:nvSpPr>
          <p:cNvPr id="21" name="Freeform 8">
            <a:extLst>
              <a:ext uri="{FF2B5EF4-FFF2-40B4-BE49-F238E27FC236}">
                <a16:creationId xmlns:a16="http://schemas.microsoft.com/office/drawing/2014/main" id="{38092D51-8C53-49F9-9859-FC10B1023E6A}"/>
              </a:ext>
            </a:extLst>
          </p:cNvPr>
          <p:cNvSpPr>
            <a:spLocks noChangeAspect="1" noEditPoints="1"/>
          </p:cNvSpPr>
          <p:nvPr userDrawn="1"/>
        </p:nvSpPr>
        <p:spPr bwMode="auto">
          <a:xfrm>
            <a:off x="10500085" y="6346800"/>
            <a:ext cx="1116000" cy="241703"/>
          </a:xfrm>
          <a:custGeom>
            <a:avLst/>
            <a:gdLst>
              <a:gd name="T0" fmla="*/ 309 w 567"/>
              <a:gd name="T1" fmla="*/ 47 h 123"/>
              <a:gd name="T2" fmla="*/ 345 w 567"/>
              <a:gd name="T3" fmla="*/ 57 h 123"/>
              <a:gd name="T4" fmla="*/ 350 w 567"/>
              <a:gd name="T5" fmla="*/ 38 h 123"/>
              <a:gd name="T6" fmla="*/ 335 w 567"/>
              <a:gd name="T7" fmla="*/ 41 h 123"/>
              <a:gd name="T8" fmla="*/ 302 w 567"/>
              <a:gd name="T9" fmla="*/ 78 h 123"/>
              <a:gd name="T10" fmla="*/ 309 w 567"/>
              <a:gd name="T11" fmla="*/ 111 h 123"/>
              <a:gd name="T12" fmla="*/ 296 w 567"/>
              <a:gd name="T13" fmla="*/ 94 h 123"/>
              <a:gd name="T14" fmla="*/ 300 w 567"/>
              <a:gd name="T15" fmla="*/ 116 h 123"/>
              <a:gd name="T16" fmla="*/ 326 w 567"/>
              <a:gd name="T17" fmla="*/ 122 h 123"/>
              <a:gd name="T18" fmla="*/ 405 w 567"/>
              <a:gd name="T19" fmla="*/ 106 h 123"/>
              <a:gd name="T20" fmla="*/ 404 w 567"/>
              <a:gd name="T21" fmla="*/ 74 h 123"/>
              <a:gd name="T22" fmla="*/ 430 w 567"/>
              <a:gd name="T23" fmla="*/ 115 h 123"/>
              <a:gd name="T24" fmla="*/ 405 w 567"/>
              <a:gd name="T25" fmla="*/ 37 h 123"/>
              <a:gd name="T26" fmla="*/ 373 w 567"/>
              <a:gd name="T27" fmla="*/ 69 h 123"/>
              <a:gd name="T28" fmla="*/ 379 w 567"/>
              <a:gd name="T29" fmla="*/ 48 h 123"/>
              <a:gd name="T30" fmla="*/ 406 w 567"/>
              <a:gd name="T31" fmla="*/ 68 h 123"/>
              <a:gd name="T32" fmla="*/ 375 w 567"/>
              <a:gd name="T33" fmla="*/ 121 h 123"/>
              <a:gd name="T34" fmla="*/ 406 w 567"/>
              <a:gd name="T35" fmla="*/ 111 h 123"/>
              <a:gd name="T36" fmla="*/ 434 w 567"/>
              <a:gd name="T37" fmla="*/ 113 h 123"/>
              <a:gd name="T38" fmla="*/ 558 w 567"/>
              <a:gd name="T39" fmla="*/ 60 h 123"/>
              <a:gd name="T40" fmla="*/ 512 w 567"/>
              <a:gd name="T41" fmla="*/ 54 h 123"/>
              <a:gd name="T42" fmla="*/ 469 w 567"/>
              <a:gd name="T43" fmla="*/ 51 h 123"/>
              <a:gd name="T44" fmla="*/ 435 w 567"/>
              <a:gd name="T45" fmla="*/ 39 h 123"/>
              <a:gd name="T46" fmla="*/ 446 w 567"/>
              <a:gd name="T47" fmla="*/ 105 h 123"/>
              <a:gd name="T48" fmla="*/ 475 w 567"/>
              <a:gd name="T49" fmla="*/ 120 h 123"/>
              <a:gd name="T50" fmla="*/ 467 w 567"/>
              <a:gd name="T51" fmla="*/ 59 h 123"/>
              <a:gd name="T52" fmla="*/ 491 w 567"/>
              <a:gd name="T53" fmla="*/ 59 h 123"/>
              <a:gd name="T54" fmla="*/ 483 w 567"/>
              <a:gd name="T55" fmla="*/ 120 h 123"/>
              <a:gd name="T56" fmla="*/ 512 w 567"/>
              <a:gd name="T57" fmla="*/ 106 h 123"/>
              <a:gd name="T58" fmla="*/ 529 w 567"/>
              <a:gd name="T59" fmla="*/ 47 h 123"/>
              <a:gd name="T60" fmla="*/ 529 w 567"/>
              <a:gd name="T61" fmla="*/ 118 h 123"/>
              <a:gd name="T62" fmla="*/ 567 w 567"/>
              <a:gd name="T63" fmla="*/ 118 h 123"/>
              <a:gd name="T64" fmla="*/ 253 w 567"/>
              <a:gd name="T65" fmla="*/ 67 h 123"/>
              <a:gd name="T66" fmla="*/ 288 w 567"/>
              <a:gd name="T67" fmla="*/ 39 h 123"/>
              <a:gd name="T68" fmla="*/ 263 w 567"/>
              <a:gd name="T69" fmla="*/ 48 h 123"/>
              <a:gd name="T70" fmla="*/ 234 w 567"/>
              <a:gd name="T71" fmla="*/ 0 h 123"/>
              <a:gd name="T72" fmla="*/ 213 w 567"/>
              <a:gd name="T73" fmla="*/ 15 h 123"/>
              <a:gd name="T74" fmla="*/ 202 w 567"/>
              <a:gd name="T75" fmla="*/ 120 h 123"/>
              <a:gd name="T76" fmla="*/ 234 w 567"/>
              <a:gd name="T77" fmla="*/ 106 h 123"/>
              <a:gd name="T78" fmla="*/ 256 w 567"/>
              <a:gd name="T79" fmla="*/ 108 h 123"/>
              <a:gd name="T80" fmla="*/ 253 w 567"/>
              <a:gd name="T81" fmla="*/ 120 h 123"/>
              <a:gd name="T82" fmla="*/ 275 w 567"/>
              <a:gd name="T83" fmla="*/ 101 h 123"/>
              <a:gd name="T84" fmla="*/ 157 w 567"/>
              <a:gd name="T85" fmla="*/ 0 h 123"/>
              <a:gd name="T86" fmla="*/ 168 w 567"/>
              <a:gd name="T87" fmla="*/ 107 h 123"/>
              <a:gd name="T88" fmla="*/ 199 w 567"/>
              <a:gd name="T89" fmla="*/ 120 h 123"/>
              <a:gd name="T90" fmla="*/ 45 w 567"/>
              <a:gd name="T91" fmla="*/ 58 h 123"/>
              <a:gd name="T92" fmla="*/ 61 w 567"/>
              <a:gd name="T93" fmla="*/ 3 h 123"/>
              <a:gd name="T94" fmla="*/ 95 w 567"/>
              <a:gd name="T95" fmla="*/ 0 h 123"/>
              <a:gd name="T96" fmla="*/ 18 w 567"/>
              <a:gd name="T97" fmla="*/ 19 h 123"/>
              <a:gd name="T98" fmla="*/ 0 w 567"/>
              <a:gd name="T99" fmla="*/ 121 h 123"/>
              <a:gd name="T100" fmla="*/ 44 w 567"/>
              <a:gd name="T101" fmla="*/ 114 h 123"/>
              <a:gd name="T102" fmla="*/ 43 w 567"/>
              <a:gd name="T103" fmla="*/ 62 h 123"/>
              <a:gd name="T104" fmla="*/ 72 w 567"/>
              <a:gd name="T105" fmla="*/ 32 h 123"/>
              <a:gd name="T106" fmla="*/ 135 w 567"/>
              <a:gd name="T107" fmla="*/ 84 h 123"/>
              <a:gd name="T108" fmla="*/ 119 w 567"/>
              <a:gd name="T109" fmla="*/ 41 h 123"/>
              <a:gd name="T110" fmla="*/ 82 w 567"/>
              <a:gd name="T111" fmla="*/ 79 h 123"/>
              <a:gd name="T112" fmla="*/ 119 w 567"/>
              <a:gd name="T113" fmla="*/ 3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123">
                <a:moveTo>
                  <a:pt x="348" y="80"/>
                </a:moveTo>
                <a:cubicBezTo>
                  <a:pt x="343" y="76"/>
                  <a:pt x="333" y="72"/>
                  <a:pt x="326" y="68"/>
                </a:cubicBezTo>
                <a:cubicBezTo>
                  <a:pt x="319" y="65"/>
                  <a:pt x="303" y="59"/>
                  <a:pt x="309" y="47"/>
                </a:cubicBezTo>
                <a:cubicBezTo>
                  <a:pt x="312" y="41"/>
                  <a:pt x="321" y="40"/>
                  <a:pt x="326" y="42"/>
                </a:cubicBezTo>
                <a:cubicBezTo>
                  <a:pt x="332" y="43"/>
                  <a:pt x="337" y="46"/>
                  <a:pt x="340" y="50"/>
                </a:cubicBezTo>
                <a:cubicBezTo>
                  <a:pt x="342" y="52"/>
                  <a:pt x="344" y="54"/>
                  <a:pt x="345" y="57"/>
                </a:cubicBezTo>
                <a:cubicBezTo>
                  <a:pt x="347" y="60"/>
                  <a:pt x="349" y="65"/>
                  <a:pt x="349" y="65"/>
                </a:cubicBezTo>
                <a:cubicBezTo>
                  <a:pt x="350" y="65"/>
                  <a:pt x="350" y="65"/>
                  <a:pt x="350" y="65"/>
                </a:cubicBezTo>
                <a:cubicBezTo>
                  <a:pt x="350" y="38"/>
                  <a:pt x="350" y="38"/>
                  <a:pt x="350" y="38"/>
                </a:cubicBezTo>
                <a:cubicBezTo>
                  <a:pt x="349" y="38"/>
                  <a:pt x="349" y="38"/>
                  <a:pt x="349" y="38"/>
                </a:cubicBezTo>
                <a:cubicBezTo>
                  <a:pt x="347" y="41"/>
                  <a:pt x="345" y="43"/>
                  <a:pt x="342" y="43"/>
                </a:cubicBezTo>
                <a:cubicBezTo>
                  <a:pt x="340" y="43"/>
                  <a:pt x="338" y="42"/>
                  <a:pt x="335" y="41"/>
                </a:cubicBezTo>
                <a:cubicBezTo>
                  <a:pt x="331" y="39"/>
                  <a:pt x="326" y="37"/>
                  <a:pt x="320" y="36"/>
                </a:cubicBezTo>
                <a:cubicBezTo>
                  <a:pt x="300" y="35"/>
                  <a:pt x="292" y="50"/>
                  <a:pt x="293" y="61"/>
                </a:cubicBezTo>
                <a:cubicBezTo>
                  <a:pt x="293" y="68"/>
                  <a:pt x="296" y="73"/>
                  <a:pt x="302" y="78"/>
                </a:cubicBezTo>
                <a:cubicBezTo>
                  <a:pt x="311" y="85"/>
                  <a:pt x="318" y="87"/>
                  <a:pt x="330" y="93"/>
                </a:cubicBezTo>
                <a:cubicBezTo>
                  <a:pt x="344" y="101"/>
                  <a:pt x="339" y="112"/>
                  <a:pt x="332" y="115"/>
                </a:cubicBezTo>
                <a:cubicBezTo>
                  <a:pt x="326" y="117"/>
                  <a:pt x="318" y="116"/>
                  <a:pt x="309" y="111"/>
                </a:cubicBezTo>
                <a:cubicBezTo>
                  <a:pt x="307" y="109"/>
                  <a:pt x="304" y="107"/>
                  <a:pt x="302" y="103"/>
                </a:cubicBezTo>
                <a:cubicBezTo>
                  <a:pt x="300" y="101"/>
                  <a:pt x="299" y="98"/>
                  <a:pt x="298" y="94"/>
                </a:cubicBezTo>
                <a:cubicBezTo>
                  <a:pt x="296" y="94"/>
                  <a:pt x="296" y="94"/>
                  <a:pt x="296" y="94"/>
                </a:cubicBezTo>
                <a:cubicBezTo>
                  <a:pt x="296" y="121"/>
                  <a:pt x="296" y="121"/>
                  <a:pt x="296" y="121"/>
                </a:cubicBezTo>
                <a:cubicBezTo>
                  <a:pt x="298" y="121"/>
                  <a:pt x="298" y="121"/>
                  <a:pt x="298" y="121"/>
                </a:cubicBezTo>
                <a:cubicBezTo>
                  <a:pt x="299" y="118"/>
                  <a:pt x="299" y="117"/>
                  <a:pt x="300" y="116"/>
                </a:cubicBezTo>
                <a:cubicBezTo>
                  <a:pt x="301" y="115"/>
                  <a:pt x="304" y="113"/>
                  <a:pt x="308" y="115"/>
                </a:cubicBezTo>
                <a:cubicBezTo>
                  <a:pt x="312" y="117"/>
                  <a:pt x="315" y="119"/>
                  <a:pt x="317" y="120"/>
                </a:cubicBezTo>
                <a:cubicBezTo>
                  <a:pt x="322" y="121"/>
                  <a:pt x="324" y="122"/>
                  <a:pt x="326" y="122"/>
                </a:cubicBezTo>
                <a:cubicBezTo>
                  <a:pt x="341" y="123"/>
                  <a:pt x="356" y="114"/>
                  <a:pt x="356" y="97"/>
                </a:cubicBezTo>
                <a:cubicBezTo>
                  <a:pt x="356" y="91"/>
                  <a:pt x="352" y="85"/>
                  <a:pt x="348" y="80"/>
                </a:cubicBezTo>
                <a:moveTo>
                  <a:pt x="405" y="106"/>
                </a:moveTo>
                <a:cubicBezTo>
                  <a:pt x="398" y="110"/>
                  <a:pt x="392" y="112"/>
                  <a:pt x="388" y="111"/>
                </a:cubicBezTo>
                <a:cubicBezTo>
                  <a:pt x="380" y="110"/>
                  <a:pt x="378" y="101"/>
                  <a:pt x="379" y="95"/>
                </a:cubicBezTo>
                <a:cubicBezTo>
                  <a:pt x="382" y="86"/>
                  <a:pt x="391" y="80"/>
                  <a:pt x="404" y="74"/>
                </a:cubicBezTo>
                <a:cubicBezTo>
                  <a:pt x="406" y="73"/>
                  <a:pt x="406" y="73"/>
                  <a:pt x="406" y="73"/>
                </a:cubicBezTo>
                <a:lnTo>
                  <a:pt x="405" y="106"/>
                </a:lnTo>
                <a:close/>
                <a:moveTo>
                  <a:pt x="430" y="115"/>
                </a:moveTo>
                <a:cubicBezTo>
                  <a:pt x="427" y="115"/>
                  <a:pt x="427" y="111"/>
                  <a:pt x="427" y="105"/>
                </a:cubicBezTo>
                <a:cubicBezTo>
                  <a:pt x="427" y="65"/>
                  <a:pt x="427" y="65"/>
                  <a:pt x="427" y="65"/>
                </a:cubicBezTo>
                <a:cubicBezTo>
                  <a:pt x="428" y="48"/>
                  <a:pt x="425" y="39"/>
                  <a:pt x="405" y="37"/>
                </a:cubicBezTo>
                <a:cubicBezTo>
                  <a:pt x="388" y="35"/>
                  <a:pt x="374" y="42"/>
                  <a:pt x="369" y="46"/>
                </a:cubicBezTo>
                <a:cubicBezTo>
                  <a:pt x="363" y="52"/>
                  <a:pt x="362" y="57"/>
                  <a:pt x="362" y="59"/>
                </a:cubicBezTo>
                <a:cubicBezTo>
                  <a:pt x="363" y="65"/>
                  <a:pt x="367" y="69"/>
                  <a:pt x="373" y="69"/>
                </a:cubicBezTo>
                <a:cubicBezTo>
                  <a:pt x="379" y="69"/>
                  <a:pt x="384" y="65"/>
                  <a:pt x="384" y="61"/>
                </a:cubicBezTo>
                <a:cubicBezTo>
                  <a:pt x="384" y="57"/>
                  <a:pt x="382" y="56"/>
                  <a:pt x="381" y="54"/>
                </a:cubicBezTo>
                <a:cubicBezTo>
                  <a:pt x="380" y="52"/>
                  <a:pt x="379" y="51"/>
                  <a:pt x="379" y="48"/>
                </a:cubicBezTo>
                <a:cubicBezTo>
                  <a:pt x="379" y="44"/>
                  <a:pt x="386" y="41"/>
                  <a:pt x="395" y="40"/>
                </a:cubicBezTo>
                <a:cubicBezTo>
                  <a:pt x="402" y="40"/>
                  <a:pt x="406" y="46"/>
                  <a:pt x="406" y="54"/>
                </a:cubicBezTo>
                <a:cubicBezTo>
                  <a:pt x="406" y="68"/>
                  <a:pt x="406" y="68"/>
                  <a:pt x="406" y="68"/>
                </a:cubicBezTo>
                <a:cubicBezTo>
                  <a:pt x="406" y="68"/>
                  <a:pt x="398" y="71"/>
                  <a:pt x="381" y="79"/>
                </a:cubicBezTo>
                <a:cubicBezTo>
                  <a:pt x="367" y="85"/>
                  <a:pt x="361" y="93"/>
                  <a:pt x="360" y="101"/>
                </a:cubicBezTo>
                <a:cubicBezTo>
                  <a:pt x="359" y="112"/>
                  <a:pt x="366" y="120"/>
                  <a:pt x="375" y="121"/>
                </a:cubicBezTo>
                <a:cubicBezTo>
                  <a:pt x="382" y="123"/>
                  <a:pt x="388" y="121"/>
                  <a:pt x="396" y="116"/>
                </a:cubicBezTo>
                <a:cubicBezTo>
                  <a:pt x="399" y="115"/>
                  <a:pt x="406" y="110"/>
                  <a:pt x="406" y="110"/>
                </a:cubicBezTo>
                <a:cubicBezTo>
                  <a:pt x="406" y="111"/>
                  <a:pt x="406" y="111"/>
                  <a:pt x="406" y="111"/>
                </a:cubicBezTo>
                <a:cubicBezTo>
                  <a:pt x="406" y="117"/>
                  <a:pt x="412" y="121"/>
                  <a:pt x="417" y="122"/>
                </a:cubicBezTo>
                <a:cubicBezTo>
                  <a:pt x="422" y="122"/>
                  <a:pt x="429" y="122"/>
                  <a:pt x="436" y="115"/>
                </a:cubicBezTo>
                <a:cubicBezTo>
                  <a:pt x="434" y="113"/>
                  <a:pt x="434" y="113"/>
                  <a:pt x="434" y="113"/>
                </a:cubicBezTo>
                <a:cubicBezTo>
                  <a:pt x="433" y="114"/>
                  <a:pt x="432" y="115"/>
                  <a:pt x="430" y="115"/>
                </a:cubicBezTo>
                <a:moveTo>
                  <a:pt x="558" y="108"/>
                </a:moveTo>
                <a:cubicBezTo>
                  <a:pt x="558" y="60"/>
                  <a:pt x="558" y="60"/>
                  <a:pt x="558" y="60"/>
                </a:cubicBezTo>
                <a:cubicBezTo>
                  <a:pt x="558" y="47"/>
                  <a:pt x="551" y="37"/>
                  <a:pt x="539" y="37"/>
                </a:cubicBezTo>
                <a:cubicBezTo>
                  <a:pt x="529" y="37"/>
                  <a:pt x="520" y="43"/>
                  <a:pt x="514" y="52"/>
                </a:cubicBezTo>
                <a:cubicBezTo>
                  <a:pt x="512" y="54"/>
                  <a:pt x="512" y="54"/>
                  <a:pt x="512" y="54"/>
                </a:cubicBezTo>
                <a:cubicBezTo>
                  <a:pt x="512" y="52"/>
                  <a:pt x="512" y="52"/>
                  <a:pt x="512" y="52"/>
                </a:cubicBezTo>
                <a:cubicBezTo>
                  <a:pt x="510" y="43"/>
                  <a:pt x="502" y="37"/>
                  <a:pt x="492" y="37"/>
                </a:cubicBezTo>
                <a:cubicBezTo>
                  <a:pt x="483" y="37"/>
                  <a:pt x="476" y="42"/>
                  <a:pt x="469" y="51"/>
                </a:cubicBezTo>
                <a:cubicBezTo>
                  <a:pt x="467" y="54"/>
                  <a:pt x="467" y="54"/>
                  <a:pt x="467" y="54"/>
                </a:cubicBezTo>
                <a:cubicBezTo>
                  <a:pt x="467" y="39"/>
                  <a:pt x="467" y="39"/>
                  <a:pt x="467" y="39"/>
                </a:cubicBezTo>
                <a:cubicBezTo>
                  <a:pt x="435" y="39"/>
                  <a:pt x="435" y="39"/>
                  <a:pt x="435" y="39"/>
                </a:cubicBezTo>
                <a:cubicBezTo>
                  <a:pt x="435" y="41"/>
                  <a:pt x="435" y="41"/>
                  <a:pt x="435" y="41"/>
                </a:cubicBezTo>
                <a:cubicBezTo>
                  <a:pt x="444" y="42"/>
                  <a:pt x="445" y="46"/>
                  <a:pt x="445" y="54"/>
                </a:cubicBezTo>
                <a:cubicBezTo>
                  <a:pt x="446" y="105"/>
                  <a:pt x="446" y="105"/>
                  <a:pt x="446" y="105"/>
                </a:cubicBezTo>
                <a:cubicBezTo>
                  <a:pt x="446" y="113"/>
                  <a:pt x="445" y="117"/>
                  <a:pt x="436" y="118"/>
                </a:cubicBezTo>
                <a:cubicBezTo>
                  <a:pt x="436" y="120"/>
                  <a:pt x="436" y="120"/>
                  <a:pt x="436" y="120"/>
                </a:cubicBezTo>
                <a:cubicBezTo>
                  <a:pt x="475" y="120"/>
                  <a:pt x="475" y="120"/>
                  <a:pt x="475" y="120"/>
                </a:cubicBezTo>
                <a:cubicBezTo>
                  <a:pt x="475" y="118"/>
                  <a:pt x="475" y="118"/>
                  <a:pt x="475" y="118"/>
                </a:cubicBezTo>
                <a:cubicBezTo>
                  <a:pt x="468" y="117"/>
                  <a:pt x="467" y="113"/>
                  <a:pt x="467" y="106"/>
                </a:cubicBezTo>
                <a:cubicBezTo>
                  <a:pt x="467" y="59"/>
                  <a:pt x="467" y="59"/>
                  <a:pt x="467" y="59"/>
                </a:cubicBezTo>
                <a:cubicBezTo>
                  <a:pt x="467" y="58"/>
                  <a:pt x="467" y="58"/>
                  <a:pt x="467" y="58"/>
                </a:cubicBezTo>
                <a:cubicBezTo>
                  <a:pt x="472" y="51"/>
                  <a:pt x="477" y="47"/>
                  <a:pt x="482" y="47"/>
                </a:cubicBezTo>
                <a:cubicBezTo>
                  <a:pt x="485" y="47"/>
                  <a:pt x="491" y="49"/>
                  <a:pt x="491" y="59"/>
                </a:cubicBezTo>
                <a:cubicBezTo>
                  <a:pt x="491" y="106"/>
                  <a:pt x="491" y="106"/>
                  <a:pt x="491" y="106"/>
                </a:cubicBezTo>
                <a:cubicBezTo>
                  <a:pt x="491" y="113"/>
                  <a:pt x="491" y="117"/>
                  <a:pt x="483" y="118"/>
                </a:cubicBezTo>
                <a:cubicBezTo>
                  <a:pt x="483" y="120"/>
                  <a:pt x="483" y="120"/>
                  <a:pt x="483" y="120"/>
                </a:cubicBezTo>
                <a:cubicBezTo>
                  <a:pt x="521" y="120"/>
                  <a:pt x="521" y="120"/>
                  <a:pt x="521" y="120"/>
                </a:cubicBezTo>
                <a:cubicBezTo>
                  <a:pt x="521" y="118"/>
                  <a:pt x="521" y="118"/>
                  <a:pt x="521" y="118"/>
                </a:cubicBezTo>
                <a:cubicBezTo>
                  <a:pt x="513" y="117"/>
                  <a:pt x="512" y="113"/>
                  <a:pt x="512" y="106"/>
                </a:cubicBezTo>
                <a:cubicBezTo>
                  <a:pt x="512" y="59"/>
                  <a:pt x="512" y="59"/>
                  <a:pt x="512" y="59"/>
                </a:cubicBezTo>
                <a:cubicBezTo>
                  <a:pt x="513" y="58"/>
                  <a:pt x="513" y="58"/>
                  <a:pt x="513" y="58"/>
                </a:cubicBezTo>
                <a:cubicBezTo>
                  <a:pt x="519" y="50"/>
                  <a:pt x="523" y="47"/>
                  <a:pt x="529" y="47"/>
                </a:cubicBezTo>
                <a:cubicBezTo>
                  <a:pt x="534" y="47"/>
                  <a:pt x="537" y="51"/>
                  <a:pt x="537" y="57"/>
                </a:cubicBezTo>
                <a:cubicBezTo>
                  <a:pt x="537" y="105"/>
                  <a:pt x="537" y="105"/>
                  <a:pt x="537" y="105"/>
                </a:cubicBezTo>
                <a:cubicBezTo>
                  <a:pt x="537" y="111"/>
                  <a:pt x="537" y="117"/>
                  <a:pt x="529" y="118"/>
                </a:cubicBezTo>
                <a:cubicBezTo>
                  <a:pt x="529" y="120"/>
                  <a:pt x="529" y="120"/>
                  <a:pt x="529" y="120"/>
                </a:cubicBezTo>
                <a:cubicBezTo>
                  <a:pt x="567" y="120"/>
                  <a:pt x="567" y="120"/>
                  <a:pt x="567" y="120"/>
                </a:cubicBezTo>
                <a:cubicBezTo>
                  <a:pt x="567" y="118"/>
                  <a:pt x="567" y="118"/>
                  <a:pt x="567" y="118"/>
                </a:cubicBezTo>
                <a:cubicBezTo>
                  <a:pt x="560" y="117"/>
                  <a:pt x="559" y="114"/>
                  <a:pt x="558" y="108"/>
                </a:cubicBezTo>
                <a:moveTo>
                  <a:pt x="275" y="101"/>
                </a:moveTo>
                <a:cubicBezTo>
                  <a:pt x="253" y="67"/>
                  <a:pt x="253" y="67"/>
                  <a:pt x="253" y="67"/>
                </a:cubicBezTo>
                <a:cubicBezTo>
                  <a:pt x="262" y="57"/>
                  <a:pt x="262" y="57"/>
                  <a:pt x="262" y="57"/>
                </a:cubicBezTo>
                <a:cubicBezTo>
                  <a:pt x="274" y="43"/>
                  <a:pt x="278" y="41"/>
                  <a:pt x="288" y="41"/>
                </a:cubicBezTo>
                <a:cubicBezTo>
                  <a:pt x="288" y="39"/>
                  <a:pt x="288" y="39"/>
                  <a:pt x="288" y="39"/>
                </a:cubicBezTo>
                <a:cubicBezTo>
                  <a:pt x="254" y="39"/>
                  <a:pt x="254" y="39"/>
                  <a:pt x="254" y="39"/>
                </a:cubicBezTo>
                <a:cubicBezTo>
                  <a:pt x="254" y="41"/>
                  <a:pt x="254" y="41"/>
                  <a:pt x="254" y="41"/>
                </a:cubicBezTo>
                <a:cubicBezTo>
                  <a:pt x="258" y="41"/>
                  <a:pt x="263" y="41"/>
                  <a:pt x="263" y="48"/>
                </a:cubicBezTo>
                <a:cubicBezTo>
                  <a:pt x="263" y="51"/>
                  <a:pt x="260" y="53"/>
                  <a:pt x="254" y="60"/>
                </a:cubicBezTo>
                <a:cubicBezTo>
                  <a:pt x="234" y="82"/>
                  <a:pt x="234" y="82"/>
                  <a:pt x="234" y="82"/>
                </a:cubicBezTo>
                <a:cubicBezTo>
                  <a:pt x="234" y="0"/>
                  <a:pt x="234" y="0"/>
                  <a:pt x="234" y="0"/>
                </a:cubicBezTo>
                <a:cubicBezTo>
                  <a:pt x="202" y="0"/>
                  <a:pt x="202" y="0"/>
                  <a:pt x="202" y="0"/>
                </a:cubicBezTo>
                <a:cubicBezTo>
                  <a:pt x="202" y="2"/>
                  <a:pt x="202" y="2"/>
                  <a:pt x="202" y="2"/>
                </a:cubicBezTo>
                <a:cubicBezTo>
                  <a:pt x="211" y="2"/>
                  <a:pt x="213" y="5"/>
                  <a:pt x="213" y="15"/>
                </a:cubicBezTo>
                <a:cubicBezTo>
                  <a:pt x="213" y="105"/>
                  <a:pt x="213" y="105"/>
                  <a:pt x="213" y="105"/>
                </a:cubicBezTo>
                <a:cubicBezTo>
                  <a:pt x="213" y="113"/>
                  <a:pt x="211" y="118"/>
                  <a:pt x="202" y="118"/>
                </a:cubicBezTo>
                <a:cubicBezTo>
                  <a:pt x="202" y="120"/>
                  <a:pt x="202" y="120"/>
                  <a:pt x="202" y="120"/>
                </a:cubicBezTo>
                <a:cubicBezTo>
                  <a:pt x="245" y="120"/>
                  <a:pt x="245" y="120"/>
                  <a:pt x="245" y="120"/>
                </a:cubicBezTo>
                <a:cubicBezTo>
                  <a:pt x="245" y="118"/>
                  <a:pt x="245" y="118"/>
                  <a:pt x="245" y="118"/>
                </a:cubicBezTo>
                <a:cubicBezTo>
                  <a:pt x="236" y="117"/>
                  <a:pt x="234" y="114"/>
                  <a:pt x="234" y="106"/>
                </a:cubicBezTo>
                <a:cubicBezTo>
                  <a:pt x="234" y="89"/>
                  <a:pt x="234" y="89"/>
                  <a:pt x="234" y="89"/>
                </a:cubicBezTo>
                <a:cubicBezTo>
                  <a:pt x="240" y="82"/>
                  <a:pt x="240" y="82"/>
                  <a:pt x="240" y="82"/>
                </a:cubicBezTo>
                <a:cubicBezTo>
                  <a:pt x="256" y="108"/>
                  <a:pt x="256" y="108"/>
                  <a:pt x="256" y="108"/>
                </a:cubicBezTo>
                <a:cubicBezTo>
                  <a:pt x="257" y="110"/>
                  <a:pt x="258" y="113"/>
                  <a:pt x="258" y="114"/>
                </a:cubicBezTo>
                <a:cubicBezTo>
                  <a:pt x="258" y="117"/>
                  <a:pt x="256" y="118"/>
                  <a:pt x="253" y="118"/>
                </a:cubicBezTo>
                <a:cubicBezTo>
                  <a:pt x="253" y="120"/>
                  <a:pt x="253" y="120"/>
                  <a:pt x="253" y="120"/>
                </a:cubicBezTo>
                <a:cubicBezTo>
                  <a:pt x="292" y="120"/>
                  <a:pt x="292" y="120"/>
                  <a:pt x="292" y="120"/>
                </a:cubicBezTo>
                <a:cubicBezTo>
                  <a:pt x="292" y="118"/>
                  <a:pt x="292" y="118"/>
                  <a:pt x="292" y="118"/>
                </a:cubicBezTo>
                <a:cubicBezTo>
                  <a:pt x="286" y="118"/>
                  <a:pt x="283" y="114"/>
                  <a:pt x="275" y="101"/>
                </a:cubicBezTo>
                <a:moveTo>
                  <a:pt x="189" y="108"/>
                </a:moveTo>
                <a:cubicBezTo>
                  <a:pt x="189" y="0"/>
                  <a:pt x="189" y="0"/>
                  <a:pt x="189" y="0"/>
                </a:cubicBezTo>
                <a:cubicBezTo>
                  <a:pt x="157" y="0"/>
                  <a:pt x="157" y="0"/>
                  <a:pt x="157" y="0"/>
                </a:cubicBezTo>
                <a:cubicBezTo>
                  <a:pt x="157" y="2"/>
                  <a:pt x="157" y="2"/>
                  <a:pt x="157" y="2"/>
                </a:cubicBezTo>
                <a:cubicBezTo>
                  <a:pt x="166" y="2"/>
                  <a:pt x="168" y="5"/>
                  <a:pt x="168" y="14"/>
                </a:cubicBezTo>
                <a:cubicBezTo>
                  <a:pt x="168" y="107"/>
                  <a:pt x="168" y="107"/>
                  <a:pt x="168" y="107"/>
                </a:cubicBezTo>
                <a:cubicBezTo>
                  <a:pt x="168" y="114"/>
                  <a:pt x="165" y="118"/>
                  <a:pt x="157" y="118"/>
                </a:cubicBezTo>
                <a:cubicBezTo>
                  <a:pt x="157" y="120"/>
                  <a:pt x="157" y="120"/>
                  <a:pt x="157" y="120"/>
                </a:cubicBezTo>
                <a:cubicBezTo>
                  <a:pt x="199" y="120"/>
                  <a:pt x="199" y="120"/>
                  <a:pt x="199" y="120"/>
                </a:cubicBezTo>
                <a:cubicBezTo>
                  <a:pt x="199" y="118"/>
                  <a:pt x="199" y="118"/>
                  <a:pt x="199" y="118"/>
                </a:cubicBezTo>
                <a:cubicBezTo>
                  <a:pt x="192" y="118"/>
                  <a:pt x="189" y="115"/>
                  <a:pt x="189" y="108"/>
                </a:cubicBezTo>
                <a:moveTo>
                  <a:pt x="45" y="58"/>
                </a:moveTo>
                <a:cubicBezTo>
                  <a:pt x="40" y="58"/>
                  <a:pt x="40" y="58"/>
                  <a:pt x="40" y="58"/>
                </a:cubicBezTo>
                <a:cubicBezTo>
                  <a:pt x="40" y="3"/>
                  <a:pt x="40" y="3"/>
                  <a:pt x="40" y="3"/>
                </a:cubicBezTo>
                <a:cubicBezTo>
                  <a:pt x="61" y="3"/>
                  <a:pt x="61" y="3"/>
                  <a:pt x="61" y="3"/>
                </a:cubicBezTo>
                <a:cubicBezTo>
                  <a:pt x="81" y="3"/>
                  <a:pt x="90" y="11"/>
                  <a:pt x="93" y="30"/>
                </a:cubicBezTo>
                <a:cubicBezTo>
                  <a:pt x="95" y="30"/>
                  <a:pt x="95" y="30"/>
                  <a:pt x="95" y="30"/>
                </a:cubicBezTo>
                <a:cubicBezTo>
                  <a:pt x="95" y="0"/>
                  <a:pt x="95" y="0"/>
                  <a:pt x="95" y="0"/>
                </a:cubicBezTo>
                <a:cubicBezTo>
                  <a:pt x="0" y="0"/>
                  <a:pt x="0" y="0"/>
                  <a:pt x="0" y="0"/>
                </a:cubicBezTo>
                <a:cubicBezTo>
                  <a:pt x="0" y="2"/>
                  <a:pt x="0" y="2"/>
                  <a:pt x="0" y="2"/>
                </a:cubicBezTo>
                <a:cubicBezTo>
                  <a:pt x="14" y="1"/>
                  <a:pt x="18" y="5"/>
                  <a:pt x="18" y="19"/>
                </a:cubicBezTo>
                <a:cubicBezTo>
                  <a:pt x="18" y="101"/>
                  <a:pt x="18" y="101"/>
                  <a:pt x="18" y="101"/>
                </a:cubicBezTo>
                <a:cubicBezTo>
                  <a:pt x="18" y="113"/>
                  <a:pt x="15" y="119"/>
                  <a:pt x="0" y="118"/>
                </a:cubicBezTo>
                <a:cubicBezTo>
                  <a:pt x="0" y="121"/>
                  <a:pt x="0" y="121"/>
                  <a:pt x="0" y="121"/>
                </a:cubicBezTo>
                <a:cubicBezTo>
                  <a:pt x="57" y="121"/>
                  <a:pt x="57" y="121"/>
                  <a:pt x="57" y="121"/>
                </a:cubicBezTo>
                <a:cubicBezTo>
                  <a:pt x="57" y="118"/>
                  <a:pt x="57" y="118"/>
                  <a:pt x="57" y="118"/>
                </a:cubicBezTo>
                <a:cubicBezTo>
                  <a:pt x="49" y="118"/>
                  <a:pt x="46" y="117"/>
                  <a:pt x="44" y="114"/>
                </a:cubicBezTo>
                <a:cubicBezTo>
                  <a:pt x="41" y="112"/>
                  <a:pt x="40" y="108"/>
                  <a:pt x="40" y="101"/>
                </a:cubicBezTo>
                <a:cubicBezTo>
                  <a:pt x="40" y="62"/>
                  <a:pt x="40" y="62"/>
                  <a:pt x="40" y="62"/>
                </a:cubicBezTo>
                <a:cubicBezTo>
                  <a:pt x="43" y="62"/>
                  <a:pt x="43" y="62"/>
                  <a:pt x="43" y="62"/>
                </a:cubicBezTo>
                <a:cubicBezTo>
                  <a:pt x="60" y="62"/>
                  <a:pt x="69" y="71"/>
                  <a:pt x="70" y="89"/>
                </a:cubicBezTo>
                <a:cubicBezTo>
                  <a:pt x="72" y="89"/>
                  <a:pt x="72" y="89"/>
                  <a:pt x="72" y="89"/>
                </a:cubicBezTo>
                <a:cubicBezTo>
                  <a:pt x="72" y="32"/>
                  <a:pt x="72" y="32"/>
                  <a:pt x="72" y="32"/>
                </a:cubicBezTo>
                <a:cubicBezTo>
                  <a:pt x="70" y="32"/>
                  <a:pt x="70" y="32"/>
                  <a:pt x="70" y="32"/>
                </a:cubicBezTo>
                <a:cubicBezTo>
                  <a:pt x="70" y="48"/>
                  <a:pt x="60" y="58"/>
                  <a:pt x="45" y="58"/>
                </a:cubicBezTo>
                <a:moveTo>
                  <a:pt x="135" y="84"/>
                </a:moveTo>
                <a:cubicBezTo>
                  <a:pt x="135" y="109"/>
                  <a:pt x="129" y="118"/>
                  <a:pt x="119" y="118"/>
                </a:cubicBezTo>
                <a:cubicBezTo>
                  <a:pt x="109" y="118"/>
                  <a:pt x="104" y="105"/>
                  <a:pt x="104" y="75"/>
                </a:cubicBezTo>
                <a:cubicBezTo>
                  <a:pt x="104" y="50"/>
                  <a:pt x="110" y="41"/>
                  <a:pt x="119" y="41"/>
                </a:cubicBezTo>
                <a:cubicBezTo>
                  <a:pt x="132" y="41"/>
                  <a:pt x="135" y="56"/>
                  <a:pt x="135" y="84"/>
                </a:cubicBezTo>
                <a:moveTo>
                  <a:pt x="119" y="37"/>
                </a:moveTo>
                <a:cubicBezTo>
                  <a:pt x="101" y="37"/>
                  <a:pt x="82" y="50"/>
                  <a:pt x="82" y="79"/>
                </a:cubicBezTo>
                <a:cubicBezTo>
                  <a:pt x="82" y="111"/>
                  <a:pt x="104" y="122"/>
                  <a:pt x="120" y="122"/>
                </a:cubicBezTo>
                <a:cubicBezTo>
                  <a:pt x="136" y="122"/>
                  <a:pt x="157" y="111"/>
                  <a:pt x="157" y="79"/>
                </a:cubicBezTo>
                <a:cubicBezTo>
                  <a:pt x="157" y="50"/>
                  <a:pt x="139" y="37"/>
                  <a:pt x="119" y="37"/>
                </a:cubicBezTo>
              </a:path>
            </a:pathLst>
          </a:custGeom>
          <a:solidFill>
            <a:srgbClr val="009FE4"/>
          </a:solidFill>
          <a:ln>
            <a:noFill/>
          </a:ln>
        </p:spPr>
        <p:txBody>
          <a:bodyPr vert="horz" wrap="square" lIns="91440" tIns="45720" rIns="91440" bIns="45720" numCol="1" anchor="t" anchorCtr="0" compatLnSpc="1">
            <a:prstTxWarp prst="textNoShape">
              <a:avLst/>
            </a:prstTxWarp>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sv-SE" dirty="0"/>
          </a:p>
        </p:txBody>
      </p:sp>
    </p:spTree>
    <p:extLst>
      <p:ext uri="{BB962C8B-B14F-4D97-AF65-F5344CB8AC3E}">
        <p14:creationId xmlns:p14="http://schemas.microsoft.com/office/powerpoint/2010/main" val="305840198"/>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1" r:id="rId3"/>
    <p:sldLayoutId id="2147483672" r:id="rId4"/>
    <p:sldLayoutId id="2147483658" r:id="rId5"/>
    <p:sldLayoutId id="2147483673" r:id="rId6"/>
    <p:sldLayoutId id="2147483674" r:id="rId7"/>
    <p:sldLayoutId id="2147483675" r:id="rId8"/>
    <p:sldLayoutId id="2147483650" r:id="rId9"/>
    <p:sldLayoutId id="2147483656" r:id="rId10"/>
    <p:sldLayoutId id="2147483661" r:id="rId11"/>
    <p:sldLayoutId id="2147483662" r:id="rId12"/>
    <p:sldLayoutId id="2147483663" r:id="rId13"/>
    <p:sldLayoutId id="2147483659" r:id="rId14"/>
    <p:sldLayoutId id="2147483660" r:id="rId15"/>
    <p:sldLayoutId id="2147483652" r:id="rId16"/>
    <p:sldLayoutId id="2147483654" r:id="rId17"/>
    <p:sldLayoutId id="2147483657" r:id="rId18"/>
    <p:sldLayoutId id="2147483667" r:id="rId19"/>
    <p:sldLayoutId id="2147483668" r:id="rId20"/>
    <p:sldLayoutId id="2147483655" r:id="rId21"/>
    <p:sldLayoutId id="2147483676" r:id="rId22"/>
    <p:sldLayoutId id="2147483677" r:id="rId23"/>
  </p:sldLayoutIdLst>
  <p:hf hdr="0" dt="0"/>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180975" indent="-180975" algn="l" defTabSz="914400" rtl="0" eaLnBrk="1" latinLnBrk="0" hangingPunct="1">
        <a:lnSpc>
          <a:spcPct val="110000"/>
        </a:lnSpc>
        <a:spcBef>
          <a:spcPts val="600"/>
        </a:spcBef>
        <a:spcAft>
          <a:spcPts val="600"/>
        </a:spcAft>
        <a:buFont typeface="Arial" panose="020B0604020202020204" pitchFamily="34" charset="0"/>
        <a:buChar char="•"/>
        <a:defRPr sz="2000" kern="1200">
          <a:solidFill>
            <a:schemeClr val="tx2"/>
          </a:solidFill>
          <a:latin typeface="+mn-lt"/>
          <a:ea typeface="+mn-ea"/>
          <a:cs typeface="+mn-cs"/>
        </a:defRPr>
      </a:lvl1pPr>
      <a:lvl2pPr marL="355600" indent="-17462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2pPr>
      <a:lvl3pPr marL="536575"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3pPr>
      <a:lvl4pPr marL="719138" indent="-182563"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4pPr>
      <a:lvl5pPr marL="900113" indent="-180975" algn="l" defTabSz="914400" rtl="0" eaLnBrk="1" latinLnBrk="0" hangingPunct="1">
        <a:lnSpc>
          <a:spcPct val="110000"/>
        </a:lnSpc>
        <a:spcBef>
          <a:spcPts val="0"/>
        </a:spcBef>
        <a:spcAft>
          <a:spcPts val="60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C6EAA0A-3248-4C10-8CDC-33EFC5795CA0}"/>
              </a:ext>
            </a:extLst>
          </p:cNvPr>
          <p:cNvSpPr>
            <a:spLocks noGrp="1"/>
          </p:cNvSpPr>
          <p:nvPr>
            <p:ph type="title"/>
          </p:nvPr>
        </p:nvSpPr>
        <p:spPr>
          <a:xfrm>
            <a:off x="575734" y="332657"/>
            <a:ext cx="11040533" cy="1368151"/>
          </a:xfrm>
        </p:spPr>
        <p:txBody>
          <a:bodyPr>
            <a:normAutofit/>
          </a:bodyPr>
          <a:lstStyle/>
          <a:p>
            <a:r>
              <a:rPr lang="en-US" dirty="0"/>
              <a:t>Pappers </a:t>
            </a:r>
            <a:r>
              <a:rPr lang="en-US" dirty="0" err="1"/>
              <a:t>produkt</a:t>
            </a:r>
            <a:r>
              <a:rPr lang="en-US" dirty="0"/>
              <a:t> </a:t>
            </a:r>
            <a:r>
              <a:rPr lang="en-US" dirty="0" err="1"/>
              <a:t>och</a:t>
            </a:r>
            <a:r>
              <a:rPr lang="en-US" dirty="0"/>
              <a:t> </a:t>
            </a:r>
            <a:r>
              <a:rPr lang="en-US" dirty="0" err="1"/>
              <a:t>villkorsförändringar</a:t>
            </a:r>
            <a:r>
              <a:rPr lang="en-US" dirty="0"/>
              <a:t> 2024</a:t>
            </a:r>
            <a:endParaRPr lang="en-US" dirty="0">
              <a:solidFill>
                <a:schemeClr val="tx2"/>
              </a:solidFill>
            </a:endParaRPr>
          </a:p>
        </p:txBody>
      </p:sp>
      <p:pic>
        <p:nvPicPr>
          <p:cNvPr id="5" name="Bildobjekt 4" descr="En bild som visar person, utomhus, musik, gitarr&#10;&#10;Automatiskt genererad beskrivning">
            <a:extLst>
              <a:ext uri="{FF2B5EF4-FFF2-40B4-BE49-F238E27FC236}">
                <a16:creationId xmlns:a16="http://schemas.microsoft.com/office/drawing/2014/main" id="{79473E27-121E-456D-A044-5245C7F4004F}"/>
              </a:ext>
            </a:extLst>
          </p:cNvPr>
          <p:cNvPicPr>
            <a:picLocks noChangeAspect="1"/>
          </p:cNvPicPr>
          <p:nvPr/>
        </p:nvPicPr>
        <p:blipFill rotWithShape="1">
          <a:blip r:embed="rId3">
            <a:extLst>
              <a:ext uri="{28A0092B-C50C-407E-A947-70E740481C1C}">
                <a14:useLocalDpi xmlns:a14="http://schemas.microsoft.com/office/drawing/2010/main" val="0"/>
              </a:ext>
            </a:extLst>
          </a:blip>
          <a:srcRect l="5664" r="2" b="2"/>
          <a:stretch/>
        </p:blipFill>
        <p:spPr>
          <a:xfrm>
            <a:off x="575734" y="1844676"/>
            <a:ext cx="11040533" cy="4213225"/>
          </a:xfrm>
          <a:prstGeom prst="rect">
            <a:avLst/>
          </a:prstGeom>
          <a:noFill/>
        </p:spPr>
      </p:pic>
      <p:sp>
        <p:nvSpPr>
          <p:cNvPr id="12" name="Footer Placeholder 3">
            <a:extLst>
              <a:ext uri="{FF2B5EF4-FFF2-40B4-BE49-F238E27FC236}">
                <a16:creationId xmlns:a16="http://schemas.microsoft.com/office/drawing/2014/main" id="{5596B403-A884-42C4-B041-9D783AA70FB2}"/>
              </a:ext>
            </a:extLst>
          </p:cNvPr>
          <p:cNvSpPr>
            <a:spLocks noGrp="1"/>
          </p:cNvSpPr>
          <p:nvPr>
            <p:ph type="ftr" sz="quarter" idx="11"/>
          </p:nvPr>
        </p:nvSpPr>
        <p:spPr>
          <a:xfrm>
            <a:off x="1199456" y="6348681"/>
            <a:ext cx="7104000" cy="245812"/>
          </a:xfrm>
        </p:spPr>
        <p:txBody>
          <a:bodyPr/>
          <a:lstStyle/>
          <a:p>
            <a:endParaRPr lang="sv-SE" noProof="0"/>
          </a:p>
        </p:txBody>
      </p:sp>
      <p:sp>
        <p:nvSpPr>
          <p:cNvPr id="14" name="Slide Number Placeholder 4">
            <a:extLst>
              <a:ext uri="{FF2B5EF4-FFF2-40B4-BE49-F238E27FC236}">
                <a16:creationId xmlns:a16="http://schemas.microsoft.com/office/drawing/2014/main" id="{66453EAA-2FA9-460B-A554-ED6AACF1ACD6}"/>
              </a:ext>
            </a:extLst>
          </p:cNvPr>
          <p:cNvSpPr>
            <a:spLocks noGrp="1"/>
          </p:cNvSpPr>
          <p:nvPr>
            <p:ph type="sldNum" sz="quarter" idx="12"/>
          </p:nvPr>
        </p:nvSpPr>
        <p:spPr>
          <a:xfrm>
            <a:off x="575733" y="6348682"/>
            <a:ext cx="528000" cy="241703"/>
          </a:xfrm>
        </p:spPr>
        <p:txBody>
          <a:bodyPr/>
          <a:lstStyle/>
          <a:p>
            <a:pPr>
              <a:spcAft>
                <a:spcPts val="600"/>
              </a:spcAft>
            </a:pPr>
            <a:fld id="{9C77FE8C-F1C2-4836-9107-962F8D87D201}" type="slidenum">
              <a:rPr lang="sv-SE" smtClean="0"/>
              <a:pPr>
                <a:spcAft>
                  <a:spcPts val="600"/>
                </a:spcAft>
              </a:pPr>
              <a:t>1</a:t>
            </a:fld>
            <a:endParaRPr lang="sv-SE"/>
          </a:p>
        </p:txBody>
      </p:sp>
    </p:spTree>
    <p:extLst>
      <p:ext uri="{BB962C8B-B14F-4D97-AF65-F5344CB8AC3E}">
        <p14:creationId xmlns:p14="http://schemas.microsoft.com/office/powerpoint/2010/main" val="3357473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308D621-829D-4561-DE63-7400F56E4BA6}"/>
              </a:ext>
            </a:extLst>
          </p:cNvPr>
          <p:cNvSpPr>
            <a:spLocks noGrp="1"/>
          </p:cNvSpPr>
          <p:nvPr>
            <p:ph type="title"/>
          </p:nvPr>
        </p:nvSpPr>
        <p:spPr/>
        <p:txBody>
          <a:bodyPr/>
          <a:lstStyle/>
          <a:p>
            <a:r>
              <a:rPr lang="sv-SE" dirty="0"/>
              <a:t>Slutålder</a:t>
            </a:r>
          </a:p>
        </p:txBody>
      </p:sp>
    </p:spTree>
    <p:extLst>
      <p:ext uri="{BB962C8B-B14F-4D97-AF65-F5344CB8AC3E}">
        <p14:creationId xmlns:p14="http://schemas.microsoft.com/office/powerpoint/2010/main" val="376558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CC7B2C3-F21A-4CCE-8681-BE2B8FD729C3}"/>
              </a:ext>
            </a:extLst>
          </p:cNvPr>
          <p:cNvSpPr>
            <a:spLocks noGrp="1"/>
          </p:cNvSpPr>
          <p:nvPr>
            <p:ph type="title"/>
          </p:nvPr>
        </p:nvSpPr>
        <p:spPr>
          <a:xfrm>
            <a:off x="571932" y="332657"/>
            <a:ext cx="8980452" cy="1512018"/>
          </a:xfrm>
        </p:spPr>
        <p:txBody>
          <a:bodyPr/>
          <a:lstStyle/>
          <a:p>
            <a:r>
              <a:rPr lang="sv-SE" dirty="0"/>
              <a:t>Slutålder</a:t>
            </a:r>
          </a:p>
        </p:txBody>
      </p:sp>
      <p:sp>
        <p:nvSpPr>
          <p:cNvPr id="4" name="Platshållare för innehåll 3">
            <a:extLst>
              <a:ext uri="{FF2B5EF4-FFF2-40B4-BE49-F238E27FC236}">
                <a16:creationId xmlns:a16="http://schemas.microsoft.com/office/drawing/2014/main" id="{61A42028-7C1F-4768-B089-7F3F421AF7C7}"/>
              </a:ext>
            </a:extLst>
          </p:cNvPr>
          <p:cNvSpPr>
            <a:spLocks noGrp="1"/>
          </p:cNvSpPr>
          <p:nvPr>
            <p:ph idx="1"/>
          </p:nvPr>
        </p:nvSpPr>
        <p:spPr>
          <a:xfrm>
            <a:off x="571932" y="2564904"/>
            <a:ext cx="10276596" cy="3492997"/>
          </a:xfrm>
        </p:spPr>
        <p:txBody>
          <a:bodyPr/>
          <a:lstStyle/>
          <a:p>
            <a:pPr marL="0" indent="0">
              <a:buNone/>
            </a:pPr>
            <a:r>
              <a:rPr lang="sv-SE" dirty="0" err="1"/>
              <a:t>Riktåldern</a:t>
            </a:r>
            <a:r>
              <a:rPr lang="sv-SE" dirty="0"/>
              <a:t> höjdes inför 2023 och den kommer att höjas mer om några år. </a:t>
            </a:r>
          </a:p>
          <a:p>
            <a:pPr marL="0" indent="0">
              <a:buNone/>
            </a:pPr>
            <a:r>
              <a:rPr lang="sv-SE" dirty="0"/>
              <a:t>Slutåldern på alla försäkringar höjs till 66 år under 2024. </a:t>
            </a:r>
          </a:p>
          <a:p>
            <a:pPr marL="0" indent="0">
              <a:buNone/>
            </a:pPr>
            <a:endParaRPr lang="sv-SE" dirty="0"/>
          </a:p>
          <a:p>
            <a:pPr marL="0" indent="0">
              <a:buNone/>
            </a:pPr>
            <a:endParaRPr lang="sv-SE" dirty="0"/>
          </a:p>
        </p:txBody>
      </p:sp>
      <p:sp>
        <p:nvSpPr>
          <p:cNvPr id="5" name="Platshållare för sidfot 4">
            <a:extLst>
              <a:ext uri="{FF2B5EF4-FFF2-40B4-BE49-F238E27FC236}">
                <a16:creationId xmlns:a16="http://schemas.microsoft.com/office/drawing/2014/main" id="{48BDB801-FFB9-4710-BB76-F9059EC4F9A1}"/>
              </a:ext>
            </a:extLst>
          </p:cNvPr>
          <p:cNvSpPr>
            <a:spLocks noGrp="1"/>
          </p:cNvSpPr>
          <p:nvPr>
            <p:ph type="ftr" sz="quarter" idx="15"/>
          </p:nvPr>
        </p:nvSpPr>
        <p:spPr/>
        <p:txBody>
          <a:bodyPr/>
          <a:lstStyle/>
          <a:p>
            <a:endParaRPr lang="sv-SE" noProof="0" dirty="0"/>
          </a:p>
        </p:txBody>
      </p:sp>
      <p:sp>
        <p:nvSpPr>
          <p:cNvPr id="6" name="Platshållare för bildnummer 5">
            <a:extLst>
              <a:ext uri="{FF2B5EF4-FFF2-40B4-BE49-F238E27FC236}">
                <a16:creationId xmlns:a16="http://schemas.microsoft.com/office/drawing/2014/main" id="{61FEC408-2457-4DCC-A060-6F3B5A4C09C6}"/>
              </a:ext>
            </a:extLst>
          </p:cNvPr>
          <p:cNvSpPr>
            <a:spLocks noGrp="1"/>
          </p:cNvSpPr>
          <p:nvPr>
            <p:ph type="sldNum" sz="quarter" idx="16"/>
          </p:nvPr>
        </p:nvSpPr>
        <p:spPr/>
        <p:txBody>
          <a:bodyPr/>
          <a:lstStyle/>
          <a:p>
            <a:fld id="{9C77FE8C-F1C2-4836-9107-962F8D87D201}" type="slidenum">
              <a:rPr lang="sv-SE" smtClean="0"/>
              <a:pPr/>
              <a:t>11</a:t>
            </a:fld>
            <a:endParaRPr lang="sv-SE" dirty="0"/>
          </a:p>
        </p:txBody>
      </p:sp>
    </p:spTree>
    <p:extLst>
      <p:ext uri="{BB962C8B-B14F-4D97-AF65-F5344CB8AC3E}">
        <p14:creationId xmlns:p14="http://schemas.microsoft.com/office/powerpoint/2010/main" val="3515935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308D621-829D-4561-DE63-7400F56E4BA6}"/>
              </a:ext>
            </a:extLst>
          </p:cNvPr>
          <p:cNvSpPr>
            <a:spLocks noGrp="1"/>
          </p:cNvSpPr>
          <p:nvPr>
            <p:ph type="title"/>
          </p:nvPr>
        </p:nvSpPr>
        <p:spPr/>
        <p:txBody>
          <a:bodyPr/>
          <a:lstStyle/>
          <a:p>
            <a:r>
              <a:rPr lang="sv-SE" dirty="0"/>
              <a:t>Sjuk- och efterlevandeförsäkring</a:t>
            </a:r>
          </a:p>
        </p:txBody>
      </p:sp>
    </p:spTree>
    <p:extLst>
      <p:ext uri="{BB962C8B-B14F-4D97-AF65-F5344CB8AC3E}">
        <p14:creationId xmlns:p14="http://schemas.microsoft.com/office/powerpoint/2010/main" val="1734471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D858E84-BB17-4D62-90C5-B24F2BFE337E}"/>
              </a:ext>
            </a:extLst>
          </p:cNvPr>
          <p:cNvSpPr>
            <a:spLocks noGrp="1"/>
          </p:cNvSpPr>
          <p:nvPr>
            <p:ph type="title"/>
          </p:nvPr>
        </p:nvSpPr>
        <p:spPr>
          <a:xfrm>
            <a:off x="263352" y="260842"/>
            <a:ext cx="10585176" cy="762106"/>
          </a:xfrm>
        </p:spPr>
        <p:txBody>
          <a:bodyPr>
            <a:normAutofit/>
          </a:bodyPr>
          <a:lstStyle/>
          <a:p>
            <a:r>
              <a:rPr lang="sv-SE" dirty="0"/>
              <a:t>Sjuk- och efterlevandeförsäkring - Pappers</a:t>
            </a:r>
          </a:p>
        </p:txBody>
      </p:sp>
      <p:sp>
        <p:nvSpPr>
          <p:cNvPr id="4" name="Platshållare för innehåll 3">
            <a:extLst>
              <a:ext uri="{FF2B5EF4-FFF2-40B4-BE49-F238E27FC236}">
                <a16:creationId xmlns:a16="http://schemas.microsoft.com/office/drawing/2014/main" id="{9E6E2A76-E4DD-438D-9CE5-94A13D5B5F48}"/>
              </a:ext>
            </a:extLst>
          </p:cNvPr>
          <p:cNvSpPr>
            <a:spLocks noGrp="1"/>
          </p:cNvSpPr>
          <p:nvPr>
            <p:ph idx="1"/>
          </p:nvPr>
        </p:nvSpPr>
        <p:spPr>
          <a:xfrm>
            <a:off x="191344" y="1844824"/>
            <a:ext cx="11593288" cy="4183733"/>
          </a:xfrm>
        </p:spPr>
        <p:txBody>
          <a:bodyPr>
            <a:normAutofit/>
          </a:bodyPr>
          <a:lstStyle/>
          <a:p>
            <a:pPr marL="0" indent="0">
              <a:buNone/>
            </a:pPr>
            <a:r>
              <a:rPr lang="sv-SE" b="1" dirty="0"/>
              <a:t>Livförsäkring</a:t>
            </a:r>
            <a:r>
              <a:rPr lang="sv-SE" dirty="0"/>
              <a:t>, obligatorisk på avdelningsnivå. Valbara belopp, för avdelningarna, 2-6 prisbasbelopp. </a:t>
            </a:r>
          </a:p>
          <a:p>
            <a:pPr marL="0" indent="0">
              <a:buNone/>
            </a:pPr>
            <a:endParaRPr lang="sv-SE" dirty="0"/>
          </a:p>
          <a:p>
            <a:pPr marL="0" indent="0">
              <a:buNone/>
            </a:pPr>
            <a:r>
              <a:rPr lang="sv-SE" b="1" dirty="0"/>
              <a:t>Sjukförsäkring</a:t>
            </a:r>
            <a:r>
              <a:rPr lang="sv-SE" dirty="0"/>
              <a:t>, obligatorisk på avdelningsnivå. Valbara belopp, för avdelningarna, 2-6 % av ett prisbasbelopp, som månadsbelopp. </a:t>
            </a:r>
          </a:p>
          <a:p>
            <a:pPr marL="0" indent="0">
              <a:buNone/>
            </a:pPr>
            <a:endParaRPr lang="sv-SE" dirty="0"/>
          </a:p>
          <a:p>
            <a:pPr marL="0" indent="0">
              <a:buNone/>
            </a:pPr>
            <a:r>
              <a:rPr lang="sv-SE" b="1" dirty="0"/>
              <a:t>Diagnosförsäkring</a:t>
            </a:r>
            <a:r>
              <a:rPr lang="sv-SE" dirty="0"/>
              <a:t> obligatorisk på förbundsnivå, 25 000 kr. Valbart obligatoriskt tillval för avdelningarna 25 000 kr. Fristående frivillig Diagnosförsäkring på 25 000 kr, som erbjuds via reservationsmetoden för nya medlemmar. Denna frivilliga diagnosförsäkringen höjs 2024, till 50 000 kr, med en viss premiehöjning, för både befintliga och </a:t>
            </a:r>
            <a:r>
              <a:rPr lang="sv-SE"/>
              <a:t>nya medlemmar.  </a:t>
            </a:r>
            <a:endParaRPr lang="sv-SE" dirty="0"/>
          </a:p>
          <a:p>
            <a:pPr marL="0" indent="0">
              <a:buNone/>
            </a:pPr>
            <a:endParaRPr lang="sv-SE" dirty="0"/>
          </a:p>
        </p:txBody>
      </p:sp>
      <p:sp>
        <p:nvSpPr>
          <p:cNvPr id="5" name="Platshållare för sidfot 4">
            <a:extLst>
              <a:ext uri="{FF2B5EF4-FFF2-40B4-BE49-F238E27FC236}">
                <a16:creationId xmlns:a16="http://schemas.microsoft.com/office/drawing/2014/main" id="{74CC51ED-74B5-436F-9C02-64F531F8A869}"/>
              </a:ext>
            </a:extLst>
          </p:cNvPr>
          <p:cNvSpPr>
            <a:spLocks noGrp="1"/>
          </p:cNvSpPr>
          <p:nvPr>
            <p:ph type="ftr" sz="quarter" idx="15"/>
          </p:nvPr>
        </p:nvSpPr>
        <p:spPr/>
        <p:txBody>
          <a:bodyPr/>
          <a:lstStyle/>
          <a:p>
            <a:endParaRPr lang="sv-SE" noProof="0" dirty="0"/>
          </a:p>
        </p:txBody>
      </p:sp>
      <p:sp>
        <p:nvSpPr>
          <p:cNvPr id="6" name="Platshållare för bildnummer 5">
            <a:extLst>
              <a:ext uri="{FF2B5EF4-FFF2-40B4-BE49-F238E27FC236}">
                <a16:creationId xmlns:a16="http://schemas.microsoft.com/office/drawing/2014/main" id="{6A96BF96-E96B-4014-88EE-9C5EE665C379}"/>
              </a:ext>
            </a:extLst>
          </p:cNvPr>
          <p:cNvSpPr>
            <a:spLocks noGrp="1"/>
          </p:cNvSpPr>
          <p:nvPr>
            <p:ph type="sldNum" sz="quarter" idx="16"/>
          </p:nvPr>
        </p:nvSpPr>
        <p:spPr/>
        <p:txBody>
          <a:bodyPr/>
          <a:lstStyle/>
          <a:p>
            <a:fld id="{9C77FE8C-F1C2-4836-9107-962F8D87D201}" type="slidenum">
              <a:rPr lang="sv-SE" smtClean="0"/>
              <a:pPr/>
              <a:t>13</a:t>
            </a:fld>
            <a:endParaRPr lang="sv-SE" dirty="0"/>
          </a:p>
        </p:txBody>
      </p:sp>
    </p:spTree>
    <p:extLst>
      <p:ext uri="{BB962C8B-B14F-4D97-AF65-F5344CB8AC3E}">
        <p14:creationId xmlns:p14="http://schemas.microsoft.com/office/powerpoint/2010/main" val="383790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D858E84-BB17-4D62-90C5-B24F2BFE337E}"/>
              </a:ext>
            </a:extLst>
          </p:cNvPr>
          <p:cNvSpPr>
            <a:spLocks noGrp="1"/>
          </p:cNvSpPr>
          <p:nvPr>
            <p:ph type="title"/>
          </p:nvPr>
        </p:nvSpPr>
        <p:spPr>
          <a:xfrm>
            <a:off x="263352" y="260842"/>
            <a:ext cx="10585176" cy="762106"/>
          </a:xfrm>
        </p:spPr>
        <p:txBody>
          <a:bodyPr>
            <a:normAutofit/>
          </a:bodyPr>
          <a:lstStyle/>
          <a:p>
            <a:r>
              <a:rPr lang="sv-SE" dirty="0"/>
              <a:t>Sjuk- och efterlevandeförsäkring – Pappers 	Nyhet!</a:t>
            </a:r>
          </a:p>
        </p:txBody>
      </p:sp>
      <p:sp>
        <p:nvSpPr>
          <p:cNvPr id="4" name="Platshållare för innehåll 3">
            <a:extLst>
              <a:ext uri="{FF2B5EF4-FFF2-40B4-BE49-F238E27FC236}">
                <a16:creationId xmlns:a16="http://schemas.microsoft.com/office/drawing/2014/main" id="{9E6E2A76-E4DD-438D-9CE5-94A13D5B5F48}"/>
              </a:ext>
            </a:extLst>
          </p:cNvPr>
          <p:cNvSpPr>
            <a:spLocks noGrp="1"/>
          </p:cNvSpPr>
          <p:nvPr>
            <p:ph idx="1"/>
          </p:nvPr>
        </p:nvSpPr>
        <p:spPr>
          <a:xfrm>
            <a:off x="191344" y="1340768"/>
            <a:ext cx="11593288" cy="4687789"/>
          </a:xfrm>
        </p:spPr>
        <p:txBody>
          <a:bodyPr>
            <a:normAutofit/>
          </a:bodyPr>
          <a:lstStyle/>
          <a:p>
            <a:pPr marL="0" indent="0">
              <a:buNone/>
            </a:pPr>
            <a:r>
              <a:rPr lang="sv-SE" b="1" dirty="0"/>
              <a:t>Livförsäkring</a:t>
            </a:r>
          </a:p>
          <a:p>
            <a:pPr marL="0" indent="0">
              <a:buNone/>
            </a:pPr>
            <a:r>
              <a:rPr lang="sv-SE" dirty="0"/>
              <a:t>Ytterligare 500 000kr, 1 000 000 kr, 1 500 000 kr</a:t>
            </a:r>
          </a:p>
          <a:p>
            <a:pPr marL="0" indent="0">
              <a:buNone/>
            </a:pPr>
            <a:endParaRPr lang="sv-SE" dirty="0"/>
          </a:p>
          <a:p>
            <a:pPr marL="0" indent="0">
              <a:buNone/>
            </a:pPr>
            <a:r>
              <a:rPr lang="sv-SE" b="1" dirty="0"/>
              <a:t>Sjukförsäkring</a:t>
            </a:r>
          </a:p>
          <a:p>
            <a:pPr marL="0" indent="0">
              <a:buNone/>
            </a:pPr>
            <a:r>
              <a:rPr lang="sv-SE" dirty="0"/>
              <a:t>Ytterligare 3 000 kr per månad i 18 månader. Karens 3 månader.</a:t>
            </a:r>
          </a:p>
          <a:p>
            <a:pPr marL="0" indent="0">
              <a:buNone/>
            </a:pPr>
            <a:endParaRPr lang="sv-SE" dirty="0"/>
          </a:p>
          <a:p>
            <a:pPr marL="0" indent="0">
              <a:buNone/>
            </a:pPr>
            <a:r>
              <a:rPr lang="sv-SE" b="1" dirty="0"/>
              <a:t>Diagnosförsäkring</a:t>
            </a:r>
            <a:r>
              <a:rPr lang="sv-SE" dirty="0"/>
              <a:t> </a:t>
            </a:r>
          </a:p>
          <a:p>
            <a:pPr marL="0" indent="0">
              <a:buNone/>
            </a:pPr>
            <a:r>
              <a:rPr lang="sv-SE" dirty="0"/>
              <a:t>Ytterligare 50 000 kr  </a:t>
            </a:r>
          </a:p>
          <a:p>
            <a:pPr marL="0" indent="0">
              <a:buNone/>
            </a:pPr>
            <a:endParaRPr lang="sv-SE" dirty="0"/>
          </a:p>
        </p:txBody>
      </p:sp>
      <p:sp>
        <p:nvSpPr>
          <p:cNvPr id="5" name="Platshållare för sidfot 4">
            <a:extLst>
              <a:ext uri="{FF2B5EF4-FFF2-40B4-BE49-F238E27FC236}">
                <a16:creationId xmlns:a16="http://schemas.microsoft.com/office/drawing/2014/main" id="{74CC51ED-74B5-436F-9C02-64F531F8A869}"/>
              </a:ext>
            </a:extLst>
          </p:cNvPr>
          <p:cNvSpPr>
            <a:spLocks noGrp="1"/>
          </p:cNvSpPr>
          <p:nvPr>
            <p:ph type="ftr" sz="quarter" idx="15"/>
          </p:nvPr>
        </p:nvSpPr>
        <p:spPr/>
        <p:txBody>
          <a:bodyPr/>
          <a:lstStyle/>
          <a:p>
            <a:endParaRPr lang="sv-SE" noProof="0" dirty="0"/>
          </a:p>
        </p:txBody>
      </p:sp>
      <p:sp>
        <p:nvSpPr>
          <p:cNvPr id="6" name="Platshållare för bildnummer 5">
            <a:extLst>
              <a:ext uri="{FF2B5EF4-FFF2-40B4-BE49-F238E27FC236}">
                <a16:creationId xmlns:a16="http://schemas.microsoft.com/office/drawing/2014/main" id="{6A96BF96-E96B-4014-88EE-9C5EE665C379}"/>
              </a:ext>
            </a:extLst>
          </p:cNvPr>
          <p:cNvSpPr>
            <a:spLocks noGrp="1"/>
          </p:cNvSpPr>
          <p:nvPr>
            <p:ph type="sldNum" sz="quarter" idx="16"/>
          </p:nvPr>
        </p:nvSpPr>
        <p:spPr/>
        <p:txBody>
          <a:bodyPr/>
          <a:lstStyle/>
          <a:p>
            <a:fld id="{9C77FE8C-F1C2-4836-9107-962F8D87D201}" type="slidenum">
              <a:rPr lang="sv-SE" smtClean="0"/>
              <a:pPr/>
              <a:t>14</a:t>
            </a:fld>
            <a:endParaRPr lang="sv-SE" dirty="0"/>
          </a:p>
        </p:txBody>
      </p:sp>
    </p:spTree>
    <p:extLst>
      <p:ext uri="{BB962C8B-B14F-4D97-AF65-F5344CB8AC3E}">
        <p14:creationId xmlns:p14="http://schemas.microsoft.com/office/powerpoint/2010/main" val="252371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4CB128-44C0-782E-C13E-324A4D1A15B8}"/>
              </a:ext>
            </a:extLst>
          </p:cNvPr>
          <p:cNvSpPr>
            <a:spLocks noGrp="1"/>
          </p:cNvSpPr>
          <p:nvPr>
            <p:ph type="title"/>
          </p:nvPr>
        </p:nvSpPr>
        <p:spPr>
          <a:xfrm>
            <a:off x="407368" y="267615"/>
            <a:ext cx="8280400" cy="792087"/>
          </a:xfrm>
        </p:spPr>
        <p:txBody>
          <a:bodyPr/>
          <a:lstStyle/>
          <a:p>
            <a:r>
              <a:rPr lang="sv-SE" dirty="0"/>
              <a:t>Sjuk- och efterlevandeförsäkring - Medlem</a:t>
            </a:r>
          </a:p>
        </p:txBody>
      </p:sp>
      <p:graphicFrame>
        <p:nvGraphicFramePr>
          <p:cNvPr id="5" name="Platshållare för innehåll 4">
            <a:extLst>
              <a:ext uri="{FF2B5EF4-FFF2-40B4-BE49-F238E27FC236}">
                <a16:creationId xmlns:a16="http://schemas.microsoft.com/office/drawing/2014/main" id="{44DEFF5C-6BF8-97A4-084A-9157E2F32FF4}"/>
              </a:ext>
            </a:extLst>
          </p:cNvPr>
          <p:cNvGraphicFramePr>
            <a:graphicFrameLocks noGrp="1"/>
          </p:cNvGraphicFramePr>
          <p:nvPr>
            <p:ph idx="1"/>
            <p:extLst>
              <p:ext uri="{D42A27DB-BD31-4B8C-83A1-F6EECF244321}">
                <p14:modId xmlns:p14="http://schemas.microsoft.com/office/powerpoint/2010/main" val="2164188163"/>
              </p:ext>
            </p:extLst>
          </p:nvPr>
        </p:nvGraphicFramePr>
        <p:xfrm>
          <a:off x="2279576" y="1046717"/>
          <a:ext cx="7560839" cy="4705350"/>
        </p:xfrm>
        <a:graphic>
          <a:graphicData uri="http://schemas.openxmlformats.org/drawingml/2006/table">
            <a:tbl>
              <a:tblPr>
                <a:tableStyleId>{5C22544A-7EE6-4342-B048-85BDC9FD1C3A}</a:tableStyleId>
              </a:tblPr>
              <a:tblGrid>
                <a:gridCol w="2357320">
                  <a:extLst>
                    <a:ext uri="{9D8B030D-6E8A-4147-A177-3AD203B41FA5}">
                      <a16:colId xmlns:a16="http://schemas.microsoft.com/office/drawing/2014/main" val="3156341434"/>
                    </a:ext>
                  </a:extLst>
                </a:gridCol>
                <a:gridCol w="3917707">
                  <a:extLst>
                    <a:ext uri="{9D8B030D-6E8A-4147-A177-3AD203B41FA5}">
                      <a16:colId xmlns:a16="http://schemas.microsoft.com/office/drawing/2014/main" val="2763809467"/>
                    </a:ext>
                  </a:extLst>
                </a:gridCol>
                <a:gridCol w="1285812">
                  <a:extLst>
                    <a:ext uri="{9D8B030D-6E8A-4147-A177-3AD203B41FA5}">
                      <a16:colId xmlns:a16="http://schemas.microsoft.com/office/drawing/2014/main" val="3481674254"/>
                    </a:ext>
                  </a:extLst>
                </a:gridCol>
              </a:tblGrid>
              <a:tr h="18415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sv-SE" sz="2000" b="1" u="none" strike="noStrike" dirty="0">
                          <a:effectLst/>
                        </a:rPr>
                        <a:t>Medlem</a:t>
                      </a:r>
                      <a:endParaRPr lang="sv-SE" sz="2000" b="1"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2000" u="none" strike="noStrike" dirty="0">
                          <a:effectLst/>
                        </a:rPr>
                        <a:t> </a:t>
                      </a:r>
                      <a:r>
                        <a:rPr lang="sv-SE" sz="2000" b="1" u="none" strike="noStrike" dirty="0">
                          <a:effectLst/>
                        </a:rPr>
                        <a:t>Sjuk och efterlevandeförsäkring</a:t>
                      </a:r>
                      <a:endParaRPr lang="sv-SE"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2000" u="none" strike="noStrike">
                          <a:effectLst/>
                        </a:rPr>
                        <a:t> </a:t>
                      </a:r>
                      <a:endParaRPr lang="sv-SE"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6654333"/>
                  </a:ext>
                </a:extLst>
              </a:tr>
              <a:tr h="184150">
                <a:tc>
                  <a:txBody>
                    <a:bodyPr/>
                    <a:lstStyle/>
                    <a:p>
                      <a:pPr algn="l" fontAlgn="b"/>
                      <a:endParaRPr lang="sv-SE"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2000" b="0" u="none" strike="noStrike" dirty="0">
                          <a:effectLst/>
                        </a:rPr>
                        <a:t>Belopp beroende på avdelning</a:t>
                      </a:r>
                      <a:endParaRPr lang="sv-SE"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2000" b="1" u="none" strike="noStrike" dirty="0">
                          <a:effectLst/>
                        </a:rPr>
                        <a:t> </a:t>
                      </a:r>
                      <a:endParaRPr lang="sv-SE"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3490767"/>
                  </a:ext>
                </a:extLst>
              </a:tr>
              <a:tr h="184150">
                <a:tc>
                  <a:txBody>
                    <a:bodyPr/>
                    <a:lstStyle/>
                    <a:p>
                      <a:pPr algn="l" fontAlgn="b"/>
                      <a:r>
                        <a:rPr lang="sv-SE" sz="2000" b="1" u="none" strike="noStrike" dirty="0">
                          <a:effectLst/>
                        </a:rPr>
                        <a:t>Livförsäkring</a:t>
                      </a:r>
                      <a:endParaRPr lang="sv-SE"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a-DK" sz="2000" u="none" strike="noStrike" dirty="0">
                          <a:effectLst/>
                        </a:rPr>
                        <a:t>114 600 - 343 800 kr </a:t>
                      </a:r>
                      <a:endParaRPr lang="da-DK"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2000" u="none" strike="noStrike" dirty="0">
                          <a:effectLst/>
                        </a:rPr>
                        <a:t>Ingår</a:t>
                      </a:r>
                      <a:endParaRPr lang="sv-SE"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2992886"/>
                  </a:ext>
                </a:extLst>
              </a:tr>
              <a:tr h="184150">
                <a:tc>
                  <a:txBody>
                    <a:bodyPr/>
                    <a:lstStyle/>
                    <a:p>
                      <a:pPr algn="l" fontAlgn="b"/>
                      <a:r>
                        <a:rPr lang="sv-SE" sz="2000" b="1" u="none" strike="noStrike" dirty="0">
                          <a:effectLst/>
                        </a:rPr>
                        <a:t>Sjukförsäkring</a:t>
                      </a:r>
                      <a:endParaRPr lang="sv-SE"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a-DK" sz="2000" u="none" strike="noStrike" dirty="0">
                          <a:effectLst/>
                        </a:rPr>
                        <a:t>1 146 - 3 438 kr</a:t>
                      </a:r>
                      <a:endParaRPr lang="da-DK"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2000" u="none" strike="noStrike" dirty="0">
                          <a:effectLst/>
                        </a:rPr>
                        <a:t>Ingår</a:t>
                      </a:r>
                      <a:endParaRPr lang="sv-SE"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3011566"/>
                  </a:ext>
                </a:extLst>
              </a:tr>
              <a:tr h="184150">
                <a:tc>
                  <a:txBody>
                    <a:bodyPr/>
                    <a:lstStyle/>
                    <a:p>
                      <a:pPr algn="l" fontAlgn="b"/>
                      <a:r>
                        <a:rPr lang="sv-SE" sz="2000" b="1" u="none" strike="noStrike" dirty="0">
                          <a:effectLst/>
                        </a:rPr>
                        <a:t>Diagnosförsäkring</a:t>
                      </a:r>
                      <a:endParaRPr lang="sv-SE"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da-DK" sz="2000" u="none" strike="noStrike" dirty="0">
                          <a:effectLst/>
                        </a:rPr>
                        <a:t>25 000 - 50 000 kr</a:t>
                      </a:r>
                      <a:endParaRPr lang="da-DK"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2000" u="none" strike="noStrike" dirty="0">
                          <a:effectLst/>
                        </a:rPr>
                        <a:t>Ingår</a:t>
                      </a:r>
                      <a:endParaRPr lang="sv-SE"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98323265"/>
                  </a:ext>
                </a:extLst>
              </a:tr>
              <a:tr h="184150">
                <a:tc>
                  <a:txBody>
                    <a:bodyPr/>
                    <a:lstStyle/>
                    <a:p>
                      <a:pPr algn="l" fontAlgn="b"/>
                      <a:r>
                        <a:rPr lang="sv-SE" sz="2000" b="1" u="none" strike="noStrike" dirty="0">
                          <a:effectLst/>
                        </a:rPr>
                        <a:t> </a:t>
                      </a:r>
                      <a:endParaRPr lang="sv-SE"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2000" u="none" strike="noStrike" dirty="0">
                          <a:effectLst/>
                        </a:rPr>
                        <a:t> </a:t>
                      </a:r>
                      <a:endParaRPr lang="sv-SE"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2000" u="none" strike="noStrike">
                          <a:effectLst/>
                        </a:rPr>
                        <a:t> </a:t>
                      </a:r>
                      <a:endParaRPr lang="sv-SE"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3540509"/>
                  </a:ext>
                </a:extLst>
              </a:tr>
              <a:tr h="184150">
                <a:tc>
                  <a:txBody>
                    <a:bodyPr/>
                    <a:lstStyle/>
                    <a:p>
                      <a:pPr algn="l" fontAlgn="b"/>
                      <a:r>
                        <a:rPr lang="sv-SE" sz="2000" b="1" i="0" u="sng" strike="noStrike" dirty="0">
                          <a:effectLst/>
                        </a:rPr>
                        <a:t>Valbara belopp</a:t>
                      </a:r>
                      <a:endParaRPr lang="sv-SE" sz="2000" b="1" i="0" u="sng"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2000" u="none" strike="noStrike">
                          <a:effectLst/>
                        </a:rPr>
                        <a:t> </a:t>
                      </a:r>
                      <a:endParaRPr lang="sv-SE"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2000" u="none" strike="noStrike" dirty="0">
                          <a:effectLst/>
                        </a:rPr>
                        <a:t> </a:t>
                      </a:r>
                      <a:endParaRPr lang="sv-SE"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431921"/>
                  </a:ext>
                </a:extLst>
              </a:tr>
              <a:tr h="184150">
                <a:tc>
                  <a:txBody>
                    <a:bodyPr/>
                    <a:lstStyle/>
                    <a:p>
                      <a:pPr algn="l" fontAlgn="b"/>
                      <a:endParaRPr lang="sv-SE"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2000" b="1" u="none" strike="noStrike" dirty="0">
                          <a:effectLst/>
                        </a:rPr>
                        <a:t>Belopp</a:t>
                      </a:r>
                      <a:endParaRPr lang="sv-SE"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2000" u="none" strike="noStrike" dirty="0">
                          <a:effectLst/>
                        </a:rPr>
                        <a:t> </a:t>
                      </a:r>
                      <a:endParaRPr lang="sv-SE"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38487256"/>
                  </a:ext>
                </a:extLst>
              </a:tr>
              <a:tr h="184150">
                <a:tc>
                  <a:txBody>
                    <a:bodyPr/>
                    <a:lstStyle/>
                    <a:p>
                      <a:pPr algn="l" fontAlgn="b"/>
                      <a:r>
                        <a:rPr lang="sv-SE" sz="2000" b="1" u="none" strike="noStrike" dirty="0">
                          <a:effectLst/>
                        </a:rPr>
                        <a:t>Livförsäkring</a:t>
                      </a:r>
                      <a:endParaRPr lang="sv-SE"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400" i="1" u="none" strike="noStrike" dirty="0">
                          <a:effectLst/>
                        </a:rPr>
                        <a:t>(ytterligare)</a:t>
                      </a:r>
                      <a:r>
                        <a:rPr lang="sv-SE" sz="1400" u="none" strike="noStrike" dirty="0">
                          <a:effectLst/>
                        </a:rPr>
                        <a:t> </a:t>
                      </a:r>
                      <a:r>
                        <a:rPr lang="sv-SE" sz="2000" u="none" strike="noStrike" dirty="0">
                          <a:effectLst/>
                        </a:rPr>
                        <a:t>500 000 kr</a:t>
                      </a:r>
                      <a:endParaRPr lang="sv-SE"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2000" u="none" strike="noStrike" dirty="0">
                          <a:effectLst/>
                        </a:rPr>
                        <a:t>75 kr</a:t>
                      </a:r>
                      <a:endParaRPr lang="sv-SE"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67035596"/>
                  </a:ext>
                </a:extLst>
              </a:tr>
              <a:tr h="184150">
                <a:tc>
                  <a:txBody>
                    <a:bodyPr/>
                    <a:lstStyle/>
                    <a:p>
                      <a:pPr algn="l" fontAlgn="b"/>
                      <a:r>
                        <a:rPr lang="sv-SE" sz="2000" b="1" u="none" strike="noStrike" dirty="0">
                          <a:effectLst/>
                        </a:rPr>
                        <a:t> </a:t>
                      </a:r>
                      <a:endParaRPr lang="sv-SE"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400" i="1" u="none" strike="noStrike" dirty="0">
                          <a:effectLst/>
                        </a:rPr>
                        <a:t>(ytterligare)</a:t>
                      </a:r>
                      <a:r>
                        <a:rPr lang="sv-SE" sz="2000" u="none" strike="noStrike" dirty="0">
                          <a:effectLst/>
                        </a:rPr>
                        <a:t> 1 000 000 kr</a:t>
                      </a:r>
                      <a:endParaRPr lang="sv-SE"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2000" u="none" strike="noStrike" dirty="0">
                          <a:effectLst/>
                        </a:rPr>
                        <a:t>158 kr</a:t>
                      </a:r>
                      <a:endParaRPr lang="sv-SE"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56216294"/>
                  </a:ext>
                </a:extLst>
              </a:tr>
              <a:tr h="184150">
                <a:tc>
                  <a:txBody>
                    <a:bodyPr/>
                    <a:lstStyle/>
                    <a:p>
                      <a:pPr algn="l" fontAlgn="b"/>
                      <a:r>
                        <a:rPr lang="sv-SE" sz="2000" b="1" u="none" strike="noStrike" dirty="0">
                          <a:effectLst/>
                        </a:rPr>
                        <a:t> </a:t>
                      </a:r>
                      <a:endParaRPr lang="sv-SE"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400" i="1" u="none" strike="noStrike" dirty="0">
                          <a:effectLst/>
                        </a:rPr>
                        <a:t>(ytterligare)</a:t>
                      </a:r>
                      <a:r>
                        <a:rPr lang="sv-SE" sz="1400" u="none" strike="noStrike" dirty="0">
                          <a:effectLst/>
                        </a:rPr>
                        <a:t> </a:t>
                      </a:r>
                      <a:r>
                        <a:rPr lang="sv-SE" sz="2000" u="none" strike="noStrike" dirty="0">
                          <a:effectLst/>
                        </a:rPr>
                        <a:t>1 500 000 kr</a:t>
                      </a:r>
                      <a:endParaRPr lang="sv-SE"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2000" u="none" strike="noStrike" dirty="0">
                          <a:effectLst/>
                        </a:rPr>
                        <a:t>241 kr</a:t>
                      </a:r>
                      <a:endParaRPr lang="sv-SE"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5447691"/>
                  </a:ext>
                </a:extLst>
              </a:tr>
              <a:tr h="184150">
                <a:tc>
                  <a:txBody>
                    <a:bodyPr/>
                    <a:lstStyle/>
                    <a:p>
                      <a:pPr algn="l" fontAlgn="b"/>
                      <a:r>
                        <a:rPr lang="sv-SE" sz="2000" b="1" u="none" strike="noStrike" dirty="0">
                          <a:effectLst/>
                        </a:rPr>
                        <a:t> </a:t>
                      </a:r>
                      <a:endParaRPr lang="sv-SE"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2000" u="none" strike="noStrike" dirty="0">
                          <a:effectLst/>
                        </a:rPr>
                        <a:t> </a:t>
                      </a:r>
                      <a:endParaRPr lang="sv-SE"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2000" u="none" strike="noStrike" dirty="0">
                          <a:effectLst/>
                        </a:rPr>
                        <a:t> </a:t>
                      </a:r>
                      <a:endParaRPr lang="sv-SE"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8498636"/>
                  </a:ext>
                </a:extLst>
              </a:tr>
              <a:tr h="184150">
                <a:tc>
                  <a:txBody>
                    <a:bodyPr/>
                    <a:lstStyle/>
                    <a:p>
                      <a:pPr algn="l" fontAlgn="b"/>
                      <a:r>
                        <a:rPr lang="sv-SE" sz="2000" b="1" u="none" strike="noStrike" dirty="0">
                          <a:effectLst/>
                        </a:rPr>
                        <a:t>Sjukförsäkring</a:t>
                      </a:r>
                      <a:endParaRPr lang="sv-SE"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400" i="1" u="none" strike="noStrike" dirty="0">
                          <a:effectLst/>
                        </a:rPr>
                        <a:t>(ytterligare)</a:t>
                      </a:r>
                      <a:r>
                        <a:rPr lang="sv-SE" sz="1400" u="none" strike="noStrike" dirty="0">
                          <a:effectLst/>
                        </a:rPr>
                        <a:t> </a:t>
                      </a:r>
                      <a:r>
                        <a:rPr lang="sv-SE" sz="2000" u="none" strike="noStrike" dirty="0">
                          <a:effectLst/>
                        </a:rPr>
                        <a:t>3 000 kr</a:t>
                      </a:r>
                      <a:endParaRPr lang="sv-SE"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2000" u="none" strike="noStrike" dirty="0">
                          <a:effectLst/>
                        </a:rPr>
                        <a:t>21 kr</a:t>
                      </a:r>
                      <a:endParaRPr lang="sv-SE"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54546020"/>
                  </a:ext>
                </a:extLst>
              </a:tr>
              <a:tr h="184150">
                <a:tc>
                  <a:txBody>
                    <a:bodyPr/>
                    <a:lstStyle/>
                    <a:p>
                      <a:pPr algn="l" fontAlgn="b"/>
                      <a:r>
                        <a:rPr lang="sv-SE" sz="2000" b="1" u="none" strike="noStrike" dirty="0">
                          <a:effectLst/>
                        </a:rPr>
                        <a:t>Diagnosförsäkring</a:t>
                      </a:r>
                      <a:endParaRPr lang="sv-SE"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400" i="1" u="none" strike="noStrike" dirty="0">
                          <a:effectLst/>
                        </a:rPr>
                        <a:t>(ytterligare)</a:t>
                      </a:r>
                      <a:r>
                        <a:rPr lang="sv-SE" sz="1400" u="none" strike="noStrike" dirty="0">
                          <a:effectLst/>
                        </a:rPr>
                        <a:t> </a:t>
                      </a:r>
                      <a:r>
                        <a:rPr lang="sv-SE" sz="2000" u="none" strike="noStrike" dirty="0">
                          <a:effectLst/>
                        </a:rPr>
                        <a:t>50 000 kr</a:t>
                      </a:r>
                      <a:endParaRPr lang="sv-SE"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2000" u="none" strike="noStrike" dirty="0">
                          <a:effectLst/>
                        </a:rPr>
                        <a:t>45 kr</a:t>
                      </a:r>
                      <a:endParaRPr lang="sv-SE"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53370047"/>
                  </a:ext>
                </a:extLst>
              </a:tr>
            </a:tbl>
          </a:graphicData>
        </a:graphic>
      </p:graphicFrame>
      <p:sp>
        <p:nvSpPr>
          <p:cNvPr id="4" name="Platshållare för bildnummer 3">
            <a:extLst>
              <a:ext uri="{FF2B5EF4-FFF2-40B4-BE49-F238E27FC236}">
                <a16:creationId xmlns:a16="http://schemas.microsoft.com/office/drawing/2014/main" id="{6485BBA7-3A60-2348-8392-2EE1D1B16FB8}"/>
              </a:ext>
            </a:extLst>
          </p:cNvPr>
          <p:cNvSpPr>
            <a:spLocks noGrp="1"/>
          </p:cNvSpPr>
          <p:nvPr>
            <p:ph type="sldNum" sz="quarter" idx="12"/>
          </p:nvPr>
        </p:nvSpPr>
        <p:spPr/>
        <p:txBody>
          <a:bodyPr/>
          <a:lstStyle/>
          <a:p>
            <a:fld id="{9C77FE8C-F1C2-4836-9107-962F8D87D201}" type="slidenum">
              <a:rPr lang="sv-SE" smtClean="0"/>
              <a:pPr/>
              <a:t>15</a:t>
            </a:fld>
            <a:endParaRPr lang="sv-SE"/>
          </a:p>
        </p:txBody>
      </p:sp>
    </p:spTree>
    <p:extLst>
      <p:ext uri="{BB962C8B-B14F-4D97-AF65-F5344CB8AC3E}">
        <p14:creationId xmlns:p14="http://schemas.microsoft.com/office/powerpoint/2010/main" val="4197256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4CB128-44C0-782E-C13E-324A4D1A15B8}"/>
              </a:ext>
            </a:extLst>
          </p:cNvPr>
          <p:cNvSpPr>
            <a:spLocks noGrp="1"/>
          </p:cNvSpPr>
          <p:nvPr>
            <p:ph type="title"/>
          </p:nvPr>
        </p:nvSpPr>
        <p:spPr>
          <a:xfrm>
            <a:off x="407368" y="147144"/>
            <a:ext cx="8280400" cy="792087"/>
          </a:xfrm>
        </p:spPr>
        <p:txBody>
          <a:bodyPr/>
          <a:lstStyle/>
          <a:p>
            <a:r>
              <a:rPr lang="sv-SE" dirty="0"/>
              <a:t>Sjuk- och efterlevandeförsäkring - Medförsäkrad</a:t>
            </a:r>
          </a:p>
        </p:txBody>
      </p:sp>
      <p:sp>
        <p:nvSpPr>
          <p:cNvPr id="4" name="Platshållare för bildnummer 3">
            <a:extLst>
              <a:ext uri="{FF2B5EF4-FFF2-40B4-BE49-F238E27FC236}">
                <a16:creationId xmlns:a16="http://schemas.microsoft.com/office/drawing/2014/main" id="{6485BBA7-3A60-2348-8392-2EE1D1B16FB8}"/>
              </a:ext>
            </a:extLst>
          </p:cNvPr>
          <p:cNvSpPr>
            <a:spLocks noGrp="1"/>
          </p:cNvSpPr>
          <p:nvPr>
            <p:ph type="sldNum" sz="quarter" idx="12"/>
          </p:nvPr>
        </p:nvSpPr>
        <p:spPr/>
        <p:txBody>
          <a:bodyPr/>
          <a:lstStyle/>
          <a:p>
            <a:fld id="{9C77FE8C-F1C2-4836-9107-962F8D87D201}" type="slidenum">
              <a:rPr lang="sv-SE" smtClean="0"/>
              <a:pPr/>
              <a:t>16</a:t>
            </a:fld>
            <a:endParaRPr lang="sv-SE"/>
          </a:p>
        </p:txBody>
      </p:sp>
      <p:graphicFrame>
        <p:nvGraphicFramePr>
          <p:cNvPr id="7" name="Platshållare för innehåll 6">
            <a:extLst>
              <a:ext uri="{FF2B5EF4-FFF2-40B4-BE49-F238E27FC236}">
                <a16:creationId xmlns:a16="http://schemas.microsoft.com/office/drawing/2014/main" id="{622133C0-9CE4-A23E-FD60-B8EE2F19B677}"/>
              </a:ext>
            </a:extLst>
          </p:cNvPr>
          <p:cNvGraphicFramePr>
            <a:graphicFrameLocks noGrp="1"/>
          </p:cNvGraphicFramePr>
          <p:nvPr>
            <p:ph idx="1"/>
            <p:extLst>
              <p:ext uri="{D42A27DB-BD31-4B8C-83A1-F6EECF244321}">
                <p14:modId xmlns:p14="http://schemas.microsoft.com/office/powerpoint/2010/main" val="3922204833"/>
              </p:ext>
            </p:extLst>
          </p:nvPr>
        </p:nvGraphicFramePr>
        <p:xfrm>
          <a:off x="2117688" y="908720"/>
          <a:ext cx="7956624" cy="5194748"/>
        </p:xfrm>
        <a:graphic>
          <a:graphicData uri="http://schemas.openxmlformats.org/drawingml/2006/table">
            <a:tbl>
              <a:tblPr>
                <a:tableStyleId>{5C22544A-7EE6-4342-B048-85BDC9FD1C3A}</a:tableStyleId>
              </a:tblPr>
              <a:tblGrid>
                <a:gridCol w="2422778">
                  <a:extLst>
                    <a:ext uri="{9D8B030D-6E8A-4147-A177-3AD203B41FA5}">
                      <a16:colId xmlns:a16="http://schemas.microsoft.com/office/drawing/2014/main" val="4089729426"/>
                    </a:ext>
                  </a:extLst>
                </a:gridCol>
                <a:gridCol w="4212330">
                  <a:extLst>
                    <a:ext uri="{9D8B030D-6E8A-4147-A177-3AD203B41FA5}">
                      <a16:colId xmlns:a16="http://schemas.microsoft.com/office/drawing/2014/main" val="3773743766"/>
                    </a:ext>
                  </a:extLst>
                </a:gridCol>
                <a:gridCol w="1321516">
                  <a:extLst>
                    <a:ext uri="{9D8B030D-6E8A-4147-A177-3AD203B41FA5}">
                      <a16:colId xmlns:a16="http://schemas.microsoft.com/office/drawing/2014/main" val="1363706758"/>
                    </a:ext>
                  </a:extLst>
                </a:gridCol>
              </a:tblGrid>
              <a:tr h="238810">
                <a:tc>
                  <a:txBody>
                    <a:bodyPr/>
                    <a:lstStyle/>
                    <a:p>
                      <a:pPr algn="l" fontAlgn="b"/>
                      <a:r>
                        <a:rPr lang="sv-SE" sz="1800" b="1" u="none" strike="noStrike" dirty="0">
                          <a:effectLst/>
                        </a:rPr>
                        <a:t>Försäkring</a:t>
                      </a:r>
                      <a:endParaRPr lang="sv-SE" sz="1800" b="1" i="0" u="none" strike="noStrike" dirty="0">
                        <a:solidFill>
                          <a:srgbClr val="000000"/>
                        </a:solidFill>
                        <a:effectLst/>
                        <a:latin typeface="Calibri" panose="020F0502020204030204" pitchFamily="34" charset="0"/>
                      </a:endParaRP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sv-SE" sz="1800" u="none" strike="noStrike" dirty="0">
                          <a:effectLst/>
                        </a:rPr>
                        <a:t> </a:t>
                      </a:r>
                      <a:r>
                        <a:rPr lang="sv-SE" sz="1800" b="1" u="none" strike="noStrike" dirty="0">
                          <a:effectLst/>
                        </a:rPr>
                        <a:t>Sjuk och efterlevandeförsäkring</a:t>
                      </a:r>
                      <a:endParaRPr lang="sv-SE"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800" u="none" strike="noStrike">
                          <a:effectLst/>
                        </a:rPr>
                        <a:t> </a:t>
                      </a:r>
                      <a:endParaRPr lang="sv-SE"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74888989"/>
                  </a:ext>
                </a:extLst>
              </a:tr>
              <a:tr h="447152">
                <a:tc>
                  <a:txBody>
                    <a:bodyPr/>
                    <a:lstStyle/>
                    <a:p>
                      <a:pPr algn="l" fontAlgn="b"/>
                      <a:endParaRPr lang="sv-SE"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sv-SE"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a:effectLst/>
                        </a:rPr>
                        <a:t> </a:t>
                      </a:r>
                      <a:endParaRPr lang="sv-SE"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2882535"/>
                  </a:ext>
                </a:extLst>
              </a:tr>
              <a:tr h="238810">
                <a:tc>
                  <a:txBody>
                    <a:bodyPr/>
                    <a:lstStyle/>
                    <a:p>
                      <a:pPr algn="l" fontAlgn="b"/>
                      <a:r>
                        <a:rPr lang="sv-SE" sz="1800" b="1" u="none" strike="noStrike" dirty="0">
                          <a:effectLst/>
                        </a:rPr>
                        <a:t>Livförsäkring</a:t>
                      </a:r>
                      <a:endParaRPr lang="sv-SE"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350 000 kr</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a:effectLst/>
                        </a:rPr>
                        <a:t> </a:t>
                      </a:r>
                      <a:endParaRPr lang="sv-SE"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0100861"/>
                  </a:ext>
                </a:extLst>
              </a:tr>
              <a:tr h="238810">
                <a:tc>
                  <a:txBody>
                    <a:bodyPr/>
                    <a:lstStyle/>
                    <a:p>
                      <a:pPr algn="l" fontAlgn="b"/>
                      <a:r>
                        <a:rPr lang="sv-SE" sz="1800" b="1" u="none" strike="noStrike" dirty="0">
                          <a:effectLst/>
                        </a:rPr>
                        <a:t>Sjukförsäkring</a:t>
                      </a:r>
                      <a:endParaRPr lang="sv-SE"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1 800 kr</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a:effectLst/>
                        </a:rPr>
                        <a:t> </a:t>
                      </a:r>
                      <a:endParaRPr lang="sv-SE"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27757142"/>
                  </a:ext>
                </a:extLst>
              </a:tr>
              <a:tr h="447152">
                <a:tc>
                  <a:txBody>
                    <a:bodyPr/>
                    <a:lstStyle/>
                    <a:p>
                      <a:pPr algn="l" fontAlgn="b"/>
                      <a:r>
                        <a:rPr lang="sv-SE" sz="1800" b="1" u="none" strike="noStrike" dirty="0">
                          <a:effectLst/>
                        </a:rPr>
                        <a:t>Diagnosförsäkring</a:t>
                      </a:r>
                      <a:endParaRPr lang="sv-SE"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50 000 kr</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108 kr</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53848066"/>
                  </a:ext>
                </a:extLst>
              </a:tr>
              <a:tr h="238810">
                <a:tc>
                  <a:txBody>
                    <a:bodyPr/>
                    <a:lstStyle/>
                    <a:p>
                      <a:pPr algn="l" fontAlgn="b"/>
                      <a:r>
                        <a:rPr lang="sv-SE" sz="1800" b="1" u="none" strike="noStrike" dirty="0">
                          <a:effectLst/>
                        </a:rPr>
                        <a:t> </a:t>
                      </a:r>
                      <a:endParaRPr lang="sv-SE"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a:effectLst/>
                        </a:rPr>
                        <a:t> </a:t>
                      </a:r>
                      <a:endParaRPr lang="sv-SE"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 </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10297117"/>
                  </a:ext>
                </a:extLst>
              </a:tr>
              <a:tr h="238810">
                <a:tc>
                  <a:txBody>
                    <a:bodyPr/>
                    <a:lstStyle/>
                    <a:p>
                      <a:pPr algn="l" fontAlgn="b"/>
                      <a:r>
                        <a:rPr lang="sv-SE" sz="1800" b="1" u="sng" strike="noStrike" dirty="0">
                          <a:effectLst/>
                        </a:rPr>
                        <a:t>Valbara belopp</a:t>
                      </a:r>
                      <a:endParaRPr lang="sv-SE" sz="1800" b="1" i="0" u="sng"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 </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a:effectLst/>
                        </a:rPr>
                        <a:t> </a:t>
                      </a:r>
                      <a:endParaRPr lang="sv-SE"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44898445"/>
                  </a:ext>
                </a:extLst>
              </a:tr>
              <a:tr h="238810">
                <a:tc>
                  <a:txBody>
                    <a:bodyPr/>
                    <a:lstStyle/>
                    <a:p>
                      <a:pPr algn="l" fontAlgn="b"/>
                      <a:endParaRPr lang="sv-SE"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b="1" u="none" strike="noStrike" dirty="0">
                          <a:effectLst/>
                        </a:rPr>
                        <a:t>Belopp</a:t>
                      </a:r>
                      <a:endParaRPr lang="sv-SE"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 </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72255086"/>
                  </a:ext>
                </a:extLst>
              </a:tr>
              <a:tr h="238810">
                <a:tc>
                  <a:txBody>
                    <a:bodyPr/>
                    <a:lstStyle/>
                    <a:p>
                      <a:pPr algn="l" fontAlgn="b"/>
                      <a:r>
                        <a:rPr lang="sv-SE" sz="1800" b="1" u="none" strike="noStrike" dirty="0">
                          <a:effectLst/>
                        </a:rPr>
                        <a:t>Livförsäkring</a:t>
                      </a:r>
                      <a:endParaRPr lang="sv-SE"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400" u="none" strike="noStrike" dirty="0">
                          <a:effectLst/>
                        </a:rPr>
                        <a:t>(upp till) </a:t>
                      </a:r>
                      <a:r>
                        <a:rPr lang="sv-SE" sz="1800" u="none" strike="noStrike" dirty="0">
                          <a:effectLst/>
                        </a:rPr>
                        <a:t>500 000 kr</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a:effectLst/>
                        </a:rPr>
                        <a:t>25 kr</a:t>
                      </a:r>
                      <a:endParaRPr lang="sv-SE"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105501"/>
                  </a:ext>
                </a:extLst>
              </a:tr>
              <a:tr h="238810">
                <a:tc>
                  <a:txBody>
                    <a:bodyPr/>
                    <a:lstStyle/>
                    <a:p>
                      <a:pPr algn="l" fontAlgn="b"/>
                      <a:r>
                        <a:rPr lang="sv-SE" sz="1800" b="1" u="none" strike="noStrike">
                          <a:effectLst/>
                        </a:rPr>
                        <a:t> </a:t>
                      </a:r>
                      <a:endParaRPr lang="sv-SE"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400" u="none" strike="noStrike" dirty="0">
                          <a:effectLst/>
                        </a:rPr>
                        <a:t>(upp till) </a:t>
                      </a:r>
                      <a:r>
                        <a:rPr lang="sv-SE" sz="1800" u="none" strike="noStrike" dirty="0">
                          <a:effectLst/>
                        </a:rPr>
                        <a:t>1 000 000 kr</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a:effectLst/>
                        </a:rPr>
                        <a:t>108 kr</a:t>
                      </a:r>
                      <a:endParaRPr lang="sv-SE"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91262673"/>
                  </a:ext>
                </a:extLst>
              </a:tr>
              <a:tr h="238810">
                <a:tc>
                  <a:txBody>
                    <a:bodyPr/>
                    <a:lstStyle/>
                    <a:p>
                      <a:pPr algn="l" fontAlgn="b"/>
                      <a:r>
                        <a:rPr lang="sv-SE" sz="1800" b="1" u="none" strike="noStrike" dirty="0">
                          <a:effectLst/>
                        </a:rPr>
                        <a:t> </a:t>
                      </a:r>
                      <a:endParaRPr lang="sv-SE"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400" u="none" strike="noStrike" dirty="0">
                          <a:effectLst/>
                        </a:rPr>
                        <a:t>(upp till) </a:t>
                      </a:r>
                      <a:r>
                        <a:rPr lang="sv-SE" sz="1800" u="none" strike="noStrike" dirty="0">
                          <a:effectLst/>
                        </a:rPr>
                        <a:t>1 500 000 kr</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191 kr</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48617975"/>
                  </a:ext>
                </a:extLst>
              </a:tr>
              <a:tr h="238810">
                <a:tc>
                  <a:txBody>
                    <a:bodyPr/>
                    <a:lstStyle/>
                    <a:p>
                      <a:pPr algn="l" fontAlgn="b"/>
                      <a:r>
                        <a:rPr lang="sv-SE" sz="1800" b="1" u="none" strike="noStrike">
                          <a:effectLst/>
                        </a:rPr>
                        <a:t> </a:t>
                      </a:r>
                      <a:endParaRPr lang="sv-SE" sz="18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 </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a:effectLst/>
                        </a:rPr>
                        <a:t> </a:t>
                      </a:r>
                      <a:endParaRPr lang="sv-SE"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77903548"/>
                  </a:ext>
                </a:extLst>
              </a:tr>
              <a:tr h="447152">
                <a:tc>
                  <a:txBody>
                    <a:bodyPr/>
                    <a:lstStyle/>
                    <a:p>
                      <a:pPr algn="l" fontAlgn="b"/>
                      <a:r>
                        <a:rPr lang="sv-SE" sz="1800" b="1" u="none" strike="noStrike" dirty="0">
                          <a:effectLst/>
                        </a:rPr>
                        <a:t>Sjukförsäkring</a:t>
                      </a:r>
                      <a:endParaRPr lang="sv-SE"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400" u="none" strike="noStrike" dirty="0">
                          <a:effectLst/>
                        </a:rPr>
                        <a:t> (upp till) </a:t>
                      </a:r>
                      <a:r>
                        <a:rPr lang="sv-SE" sz="1800" u="none" strike="noStrike" dirty="0">
                          <a:effectLst/>
                        </a:rPr>
                        <a:t>3 000 kr</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8 kr </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9790337"/>
                  </a:ext>
                </a:extLst>
              </a:tr>
              <a:tr h="238810">
                <a:tc>
                  <a:txBody>
                    <a:bodyPr/>
                    <a:lstStyle/>
                    <a:p>
                      <a:pPr algn="l" fontAlgn="b"/>
                      <a:r>
                        <a:rPr lang="sv-SE" sz="1800" b="1" u="none" strike="noStrike" dirty="0">
                          <a:effectLst/>
                        </a:rPr>
                        <a:t> </a:t>
                      </a:r>
                      <a:endParaRPr lang="sv-SE"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400" u="none" strike="noStrike" dirty="0">
                          <a:effectLst/>
                        </a:rPr>
                        <a:t> (upp till) </a:t>
                      </a:r>
                      <a:r>
                        <a:rPr lang="sv-SE" sz="1800" u="none" strike="noStrike" dirty="0">
                          <a:effectLst/>
                        </a:rPr>
                        <a:t>4 000 kr</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15 kr </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26508254"/>
                  </a:ext>
                </a:extLst>
              </a:tr>
              <a:tr h="238810">
                <a:tc>
                  <a:txBody>
                    <a:bodyPr/>
                    <a:lstStyle/>
                    <a:p>
                      <a:pPr algn="l" fontAlgn="b"/>
                      <a:r>
                        <a:rPr lang="sv-SE" sz="1800" b="1" u="none" strike="noStrike" dirty="0">
                          <a:effectLst/>
                        </a:rPr>
                        <a:t> </a:t>
                      </a:r>
                      <a:endParaRPr lang="sv-SE"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400" u="none" strike="noStrike" dirty="0">
                          <a:effectLst/>
                        </a:rPr>
                        <a:t>(upp till) </a:t>
                      </a:r>
                      <a:r>
                        <a:rPr lang="sv-SE" sz="1800" u="none" strike="noStrike" dirty="0">
                          <a:effectLst/>
                        </a:rPr>
                        <a:t>5 000 kr</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22 kr </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47868774"/>
                  </a:ext>
                </a:extLst>
              </a:tr>
              <a:tr h="447152">
                <a:tc>
                  <a:txBody>
                    <a:bodyPr/>
                    <a:lstStyle/>
                    <a:p>
                      <a:pPr algn="l" fontAlgn="b"/>
                      <a:r>
                        <a:rPr lang="sv-SE" sz="1800" b="1" u="none" strike="noStrike" dirty="0">
                          <a:effectLst/>
                        </a:rPr>
                        <a:t>Diagnosförsäkring</a:t>
                      </a:r>
                      <a:endParaRPr lang="sv-SE" sz="1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 </a:t>
                      </a:r>
                      <a:r>
                        <a:rPr lang="sv-SE" sz="1400" u="none" strike="noStrike" dirty="0">
                          <a:effectLst/>
                        </a:rPr>
                        <a:t>(upp till) </a:t>
                      </a:r>
                      <a:r>
                        <a:rPr lang="sv-SE" sz="1800" u="none" strike="noStrike" dirty="0">
                          <a:effectLst/>
                        </a:rPr>
                        <a:t>100 000 kr</a:t>
                      </a:r>
                      <a:endParaRPr lang="sv-SE"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800" u="none" strike="noStrike" dirty="0">
                          <a:effectLst/>
                        </a:rPr>
                        <a:t>45 kr </a:t>
                      </a:r>
                      <a:endParaRPr lang="sv-SE"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8627026"/>
                  </a:ext>
                </a:extLst>
              </a:tr>
            </a:tbl>
          </a:graphicData>
        </a:graphic>
      </p:graphicFrame>
    </p:spTree>
    <p:extLst>
      <p:ext uri="{BB962C8B-B14F-4D97-AF65-F5344CB8AC3E}">
        <p14:creationId xmlns:p14="http://schemas.microsoft.com/office/powerpoint/2010/main" val="1199065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009420-1818-6A9B-83BC-12C2EF733AA7}"/>
              </a:ext>
            </a:extLst>
          </p:cNvPr>
          <p:cNvSpPr>
            <a:spLocks noGrp="1"/>
          </p:cNvSpPr>
          <p:nvPr>
            <p:ph type="title"/>
          </p:nvPr>
        </p:nvSpPr>
        <p:spPr/>
        <p:txBody>
          <a:bodyPr/>
          <a:lstStyle/>
          <a:p>
            <a:r>
              <a:rPr lang="sv-SE" dirty="0"/>
              <a:t>Kampanj till den sista mars 2024!</a:t>
            </a:r>
          </a:p>
        </p:txBody>
      </p:sp>
      <p:sp>
        <p:nvSpPr>
          <p:cNvPr id="3" name="Platshållare för innehåll 2">
            <a:extLst>
              <a:ext uri="{FF2B5EF4-FFF2-40B4-BE49-F238E27FC236}">
                <a16:creationId xmlns:a16="http://schemas.microsoft.com/office/drawing/2014/main" id="{0D6CD9A2-B585-4FD8-E37B-DA96273A8C1E}"/>
              </a:ext>
            </a:extLst>
          </p:cNvPr>
          <p:cNvSpPr>
            <a:spLocks noGrp="1"/>
          </p:cNvSpPr>
          <p:nvPr>
            <p:ph idx="1"/>
          </p:nvPr>
        </p:nvSpPr>
        <p:spPr>
          <a:xfrm>
            <a:off x="575734" y="2132856"/>
            <a:ext cx="11040533" cy="3925045"/>
          </a:xfrm>
        </p:spPr>
        <p:txBody>
          <a:bodyPr/>
          <a:lstStyle/>
          <a:p>
            <a:pPr marL="0" indent="0">
              <a:buNone/>
            </a:pPr>
            <a:r>
              <a:rPr lang="sv-SE" dirty="0"/>
              <a:t>Vanlig karens, 12 månader</a:t>
            </a:r>
          </a:p>
          <a:p>
            <a:pPr marL="0" indent="0">
              <a:buNone/>
            </a:pPr>
            <a:endParaRPr lang="sv-SE" dirty="0"/>
          </a:p>
          <a:p>
            <a:pPr marL="0" indent="0">
              <a:buNone/>
            </a:pPr>
            <a:r>
              <a:rPr lang="sv-SE" dirty="0"/>
              <a:t>Tecknar man senast i mars, 3 månaders karens. </a:t>
            </a:r>
          </a:p>
        </p:txBody>
      </p:sp>
      <p:sp>
        <p:nvSpPr>
          <p:cNvPr id="4" name="Platshållare för sidfot 3">
            <a:extLst>
              <a:ext uri="{FF2B5EF4-FFF2-40B4-BE49-F238E27FC236}">
                <a16:creationId xmlns:a16="http://schemas.microsoft.com/office/drawing/2014/main" id="{2A695709-7CCE-67FE-29F1-6D8EEBB8C5AC}"/>
              </a:ext>
            </a:extLst>
          </p:cNvPr>
          <p:cNvSpPr>
            <a:spLocks noGrp="1"/>
          </p:cNvSpPr>
          <p:nvPr>
            <p:ph type="ftr" sz="quarter" idx="11"/>
          </p:nvPr>
        </p:nvSpPr>
        <p:spPr/>
        <p:txBody>
          <a:bodyPr/>
          <a:lstStyle/>
          <a:p>
            <a:endParaRPr lang="sv-SE" noProof="0" dirty="0"/>
          </a:p>
        </p:txBody>
      </p:sp>
      <p:sp>
        <p:nvSpPr>
          <p:cNvPr id="5" name="Platshållare för bildnummer 4">
            <a:extLst>
              <a:ext uri="{FF2B5EF4-FFF2-40B4-BE49-F238E27FC236}">
                <a16:creationId xmlns:a16="http://schemas.microsoft.com/office/drawing/2014/main" id="{E81D4B97-A303-B8AD-B577-32249CDDA57B}"/>
              </a:ext>
            </a:extLst>
          </p:cNvPr>
          <p:cNvSpPr>
            <a:spLocks noGrp="1"/>
          </p:cNvSpPr>
          <p:nvPr>
            <p:ph type="sldNum" sz="quarter" idx="12"/>
          </p:nvPr>
        </p:nvSpPr>
        <p:spPr/>
        <p:txBody>
          <a:bodyPr/>
          <a:lstStyle/>
          <a:p>
            <a:fld id="{9C77FE8C-F1C2-4836-9107-962F8D87D201}" type="slidenum">
              <a:rPr lang="sv-SE" smtClean="0"/>
              <a:pPr/>
              <a:t>17</a:t>
            </a:fld>
            <a:endParaRPr lang="sv-SE" dirty="0"/>
          </a:p>
        </p:txBody>
      </p:sp>
    </p:spTree>
    <p:extLst>
      <p:ext uri="{BB962C8B-B14F-4D97-AF65-F5344CB8AC3E}">
        <p14:creationId xmlns:p14="http://schemas.microsoft.com/office/powerpoint/2010/main" val="721110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10C2FE2-3754-413B-B74B-C86176A2A6D9}"/>
              </a:ext>
            </a:extLst>
          </p:cNvPr>
          <p:cNvSpPr>
            <a:spLocks noGrp="1"/>
          </p:cNvSpPr>
          <p:nvPr>
            <p:ph type="title"/>
          </p:nvPr>
        </p:nvSpPr>
        <p:spPr>
          <a:xfrm>
            <a:off x="11300" y="1628800"/>
            <a:ext cx="12191999" cy="1712042"/>
          </a:xfrm>
        </p:spPr>
        <p:txBody>
          <a:bodyPr/>
          <a:lstStyle/>
          <a:p>
            <a:r>
              <a:rPr lang="sv-SE" dirty="0"/>
              <a:t>Kort sjukförsäkring Pappers</a:t>
            </a:r>
            <a:br>
              <a:rPr lang="sv-SE" dirty="0"/>
            </a:br>
            <a:r>
              <a:rPr lang="sv-SE" dirty="0"/>
              <a:t>avdelningar</a:t>
            </a:r>
          </a:p>
        </p:txBody>
      </p:sp>
    </p:spTree>
    <p:extLst>
      <p:ext uri="{BB962C8B-B14F-4D97-AF65-F5344CB8AC3E}">
        <p14:creationId xmlns:p14="http://schemas.microsoft.com/office/powerpoint/2010/main" val="94430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C041287-84A7-4D65-A826-EEABD34E24F6}"/>
              </a:ext>
            </a:extLst>
          </p:cNvPr>
          <p:cNvSpPr>
            <a:spLocks noGrp="1"/>
          </p:cNvSpPr>
          <p:nvPr>
            <p:ph type="title"/>
          </p:nvPr>
        </p:nvSpPr>
        <p:spPr/>
        <p:txBody>
          <a:bodyPr/>
          <a:lstStyle/>
          <a:p>
            <a:r>
              <a:rPr lang="sv-SE" dirty="0"/>
              <a:t>Program</a:t>
            </a:r>
          </a:p>
        </p:txBody>
      </p:sp>
      <p:sp>
        <p:nvSpPr>
          <p:cNvPr id="3" name="Platshållare för innehåll 2">
            <a:extLst>
              <a:ext uri="{FF2B5EF4-FFF2-40B4-BE49-F238E27FC236}">
                <a16:creationId xmlns:a16="http://schemas.microsoft.com/office/drawing/2014/main" id="{BB859791-8858-40CF-B22B-F03075BE945F}"/>
              </a:ext>
            </a:extLst>
          </p:cNvPr>
          <p:cNvSpPr>
            <a:spLocks noGrp="1"/>
          </p:cNvSpPr>
          <p:nvPr>
            <p:ph idx="1"/>
          </p:nvPr>
        </p:nvSpPr>
        <p:spPr>
          <a:xfrm>
            <a:off x="575734" y="1916832"/>
            <a:ext cx="9840745" cy="4286459"/>
          </a:xfrm>
        </p:spPr>
        <p:txBody>
          <a:bodyPr>
            <a:noAutofit/>
          </a:bodyPr>
          <a:lstStyle/>
          <a:p>
            <a:r>
              <a:rPr lang="sv-SE" dirty="0"/>
              <a:t>Pappers har beslutat om att vi ska erbjuda en kort sjukförsäkring till alla avdelningar.</a:t>
            </a:r>
          </a:p>
          <a:p>
            <a:r>
              <a:rPr lang="sv-SE"/>
              <a:t>Ett viktigt komplement </a:t>
            </a:r>
            <a:r>
              <a:rPr lang="sv-SE" dirty="0"/>
              <a:t>till Sjuk- och efterlevandeförsäkringen.</a:t>
            </a:r>
          </a:p>
          <a:p>
            <a:r>
              <a:rPr lang="sv-SE" dirty="0"/>
              <a:t>Karens 1 månad.</a:t>
            </a:r>
          </a:p>
          <a:p>
            <a:r>
              <a:rPr lang="sv-SE" dirty="0"/>
              <a:t>2 månader utbetalningstid.</a:t>
            </a:r>
          </a:p>
          <a:p>
            <a:r>
              <a:rPr lang="sv-SE" dirty="0"/>
              <a:t>Avdelningen kan välja samma ersättningsbelopp som de har i Sjuk- och efterlevandeförsäkringen. </a:t>
            </a:r>
          </a:p>
          <a:p>
            <a:endParaRPr lang="sv-SE" dirty="0"/>
          </a:p>
          <a:p>
            <a:pPr marL="0" indent="0">
              <a:buNone/>
            </a:pPr>
            <a:endParaRPr lang="sv-SE" dirty="0"/>
          </a:p>
        </p:txBody>
      </p:sp>
      <p:sp>
        <p:nvSpPr>
          <p:cNvPr id="4" name="Platshållare för sidfot 3">
            <a:extLst>
              <a:ext uri="{FF2B5EF4-FFF2-40B4-BE49-F238E27FC236}">
                <a16:creationId xmlns:a16="http://schemas.microsoft.com/office/drawing/2014/main" id="{28A0B3DD-6172-4642-8047-5FBB6812FC97}"/>
              </a:ext>
            </a:extLst>
          </p:cNvPr>
          <p:cNvSpPr>
            <a:spLocks noGrp="1"/>
          </p:cNvSpPr>
          <p:nvPr>
            <p:ph type="ftr" sz="quarter" idx="11"/>
          </p:nvPr>
        </p:nvSpPr>
        <p:spPr/>
        <p:txBody>
          <a:bodyPr/>
          <a:lstStyle/>
          <a:p>
            <a:endParaRPr lang="sv-SE" noProof="0" dirty="0"/>
          </a:p>
        </p:txBody>
      </p:sp>
      <p:sp>
        <p:nvSpPr>
          <p:cNvPr id="5" name="Platshållare för bildnummer 4">
            <a:extLst>
              <a:ext uri="{FF2B5EF4-FFF2-40B4-BE49-F238E27FC236}">
                <a16:creationId xmlns:a16="http://schemas.microsoft.com/office/drawing/2014/main" id="{03E597BC-7926-48BC-8D96-C070E7A48938}"/>
              </a:ext>
            </a:extLst>
          </p:cNvPr>
          <p:cNvSpPr>
            <a:spLocks noGrp="1"/>
          </p:cNvSpPr>
          <p:nvPr>
            <p:ph type="sldNum" sz="quarter" idx="12"/>
          </p:nvPr>
        </p:nvSpPr>
        <p:spPr/>
        <p:txBody>
          <a:bodyPr/>
          <a:lstStyle/>
          <a:p>
            <a:fld id="{9C77FE8C-F1C2-4836-9107-962F8D87D201}" type="slidenum">
              <a:rPr lang="sv-SE" smtClean="0"/>
              <a:pPr/>
              <a:t>19</a:t>
            </a:fld>
            <a:endParaRPr lang="sv-SE" dirty="0"/>
          </a:p>
        </p:txBody>
      </p:sp>
    </p:spTree>
    <p:extLst>
      <p:ext uri="{BB962C8B-B14F-4D97-AF65-F5344CB8AC3E}">
        <p14:creationId xmlns:p14="http://schemas.microsoft.com/office/powerpoint/2010/main" val="3274801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DB6A0B-1584-DB24-228F-C4C5794D39D6}"/>
              </a:ext>
            </a:extLst>
          </p:cNvPr>
          <p:cNvSpPr>
            <a:spLocks noGrp="1"/>
          </p:cNvSpPr>
          <p:nvPr>
            <p:ph type="title"/>
          </p:nvPr>
        </p:nvSpPr>
        <p:spPr/>
        <p:txBody>
          <a:bodyPr/>
          <a:lstStyle/>
          <a:p>
            <a:r>
              <a:rPr lang="sv-SE" dirty="0"/>
              <a:t>Produkt och villkorsförändringar 2024</a:t>
            </a:r>
          </a:p>
        </p:txBody>
      </p:sp>
      <p:sp>
        <p:nvSpPr>
          <p:cNvPr id="4" name="Platshållare för innehåll 3">
            <a:extLst>
              <a:ext uri="{FF2B5EF4-FFF2-40B4-BE49-F238E27FC236}">
                <a16:creationId xmlns:a16="http://schemas.microsoft.com/office/drawing/2014/main" id="{512D80C6-519A-BE03-C70A-01F307008F62}"/>
              </a:ext>
            </a:extLst>
          </p:cNvPr>
          <p:cNvSpPr>
            <a:spLocks noGrp="1"/>
          </p:cNvSpPr>
          <p:nvPr>
            <p:ph idx="1"/>
          </p:nvPr>
        </p:nvSpPr>
        <p:spPr>
          <a:xfrm>
            <a:off x="575734" y="908720"/>
            <a:ext cx="11040533" cy="5149181"/>
          </a:xfrm>
        </p:spPr>
        <p:txBody>
          <a:bodyPr>
            <a:normAutofit lnSpcReduction="10000"/>
          </a:bodyPr>
          <a:lstStyle/>
          <a:p>
            <a:r>
              <a:rPr lang="sv-SE" dirty="0"/>
              <a:t>Hemförsäkring</a:t>
            </a:r>
          </a:p>
          <a:p>
            <a:pPr lvl="3"/>
            <a:r>
              <a:rPr lang="sv-SE" dirty="0"/>
              <a:t>Egendomsskydd</a:t>
            </a:r>
          </a:p>
          <a:p>
            <a:r>
              <a:rPr lang="sv-SE" dirty="0"/>
              <a:t>Diagnosförsäkring</a:t>
            </a:r>
          </a:p>
          <a:p>
            <a:pPr lvl="3"/>
            <a:r>
              <a:rPr lang="sv-SE" dirty="0"/>
              <a:t>Motorneuronsjukdomar</a:t>
            </a:r>
          </a:p>
          <a:p>
            <a:r>
              <a:rPr lang="sv-SE" dirty="0"/>
              <a:t>Medlemsbarn</a:t>
            </a:r>
          </a:p>
          <a:p>
            <a:pPr lvl="3"/>
            <a:r>
              <a:rPr lang="sv-SE" dirty="0"/>
              <a:t>Bas – Mellan – Stor </a:t>
            </a:r>
          </a:p>
          <a:p>
            <a:r>
              <a:rPr lang="sv-SE" dirty="0"/>
              <a:t>Slutålder</a:t>
            </a:r>
          </a:p>
          <a:p>
            <a:pPr lvl="3"/>
            <a:r>
              <a:rPr lang="sv-SE" dirty="0"/>
              <a:t>Höjs till 66 år</a:t>
            </a:r>
          </a:p>
          <a:p>
            <a:r>
              <a:rPr lang="sv-SE" dirty="0"/>
              <a:t>Sjuk- och efterlevandeförsäkring</a:t>
            </a:r>
          </a:p>
          <a:p>
            <a:pPr lvl="3"/>
            <a:r>
              <a:rPr lang="sv-SE" dirty="0"/>
              <a:t>Valbara belopp</a:t>
            </a:r>
          </a:p>
          <a:p>
            <a:r>
              <a:rPr lang="sv-SE" dirty="0"/>
              <a:t>Rådgivning</a:t>
            </a:r>
          </a:p>
          <a:p>
            <a:r>
              <a:rPr lang="sv-SE" dirty="0"/>
              <a:t>Kort sjukförsäkring</a:t>
            </a:r>
          </a:p>
        </p:txBody>
      </p:sp>
    </p:spTree>
    <p:extLst>
      <p:ext uri="{BB962C8B-B14F-4D97-AF65-F5344CB8AC3E}">
        <p14:creationId xmlns:p14="http://schemas.microsoft.com/office/powerpoint/2010/main" val="1580571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7C9EC0-066F-42CA-8DE8-0BC0E436764E}"/>
              </a:ext>
            </a:extLst>
          </p:cNvPr>
          <p:cNvSpPr>
            <a:spLocks noGrp="1"/>
          </p:cNvSpPr>
          <p:nvPr>
            <p:ph type="title"/>
          </p:nvPr>
        </p:nvSpPr>
        <p:spPr/>
        <p:txBody>
          <a:bodyPr/>
          <a:lstStyle/>
          <a:p>
            <a:r>
              <a:rPr lang="sv-SE" dirty="0"/>
              <a:t>Premie</a:t>
            </a:r>
          </a:p>
        </p:txBody>
      </p:sp>
      <p:sp>
        <p:nvSpPr>
          <p:cNvPr id="4" name="Platshållare för sidfot 3">
            <a:extLst>
              <a:ext uri="{FF2B5EF4-FFF2-40B4-BE49-F238E27FC236}">
                <a16:creationId xmlns:a16="http://schemas.microsoft.com/office/drawing/2014/main" id="{65A4576B-5A03-4662-1F9A-FCFC6EF4EFD1}"/>
              </a:ext>
            </a:extLst>
          </p:cNvPr>
          <p:cNvSpPr>
            <a:spLocks noGrp="1"/>
          </p:cNvSpPr>
          <p:nvPr>
            <p:ph type="ftr" sz="quarter" idx="11"/>
          </p:nvPr>
        </p:nvSpPr>
        <p:spPr/>
        <p:txBody>
          <a:bodyPr/>
          <a:lstStyle/>
          <a:p>
            <a:endParaRPr lang="sv-SE" noProof="0" dirty="0"/>
          </a:p>
        </p:txBody>
      </p:sp>
      <p:sp>
        <p:nvSpPr>
          <p:cNvPr id="5" name="Platshållare för bildnummer 4">
            <a:extLst>
              <a:ext uri="{FF2B5EF4-FFF2-40B4-BE49-F238E27FC236}">
                <a16:creationId xmlns:a16="http://schemas.microsoft.com/office/drawing/2014/main" id="{0E080FE2-723E-4479-7E5C-55ABE73B8E92}"/>
              </a:ext>
            </a:extLst>
          </p:cNvPr>
          <p:cNvSpPr>
            <a:spLocks noGrp="1"/>
          </p:cNvSpPr>
          <p:nvPr>
            <p:ph type="sldNum" sz="quarter" idx="12"/>
          </p:nvPr>
        </p:nvSpPr>
        <p:spPr/>
        <p:txBody>
          <a:bodyPr/>
          <a:lstStyle/>
          <a:p>
            <a:fld id="{9C77FE8C-F1C2-4836-9107-962F8D87D201}" type="slidenum">
              <a:rPr lang="sv-SE" smtClean="0"/>
              <a:pPr/>
              <a:t>20</a:t>
            </a:fld>
            <a:endParaRPr lang="sv-SE" dirty="0"/>
          </a:p>
        </p:txBody>
      </p:sp>
      <p:pic>
        <p:nvPicPr>
          <p:cNvPr id="10" name="Platshållare för innehåll 9">
            <a:extLst>
              <a:ext uri="{FF2B5EF4-FFF2-40B4-BE49-F238E27FC236}">
                <a16:creationId xmlns:a16="http://schemas.microsoft.com/office/drawing/2014/main" id="{F45E2915-A382-FF89-440D-7669C122EA08}"/>
              </a:ext>
            </a:extLst>
          </p:cNvPr>
          <p:cNvPicPr>
            <a:picLocks noGrp="1" noChangeAspect="1"/>
          </p:cNvPicPr>
          <p:nvPr>
            <p:ph idx="1"/>
          </p:nvPr>
        </p:nvPicPr>
        <p:blipFill>
          <a:blip r:embed="rId2"/>
          <a:stretch>
            <a:fillRect/>
          </a:stretch>
        </p:blipFill>
        <p:spPr>
          <a:xfrm>
            <a:off x="314015" y="2187124"/>
            <a:ext cx="11563969" cy="3203531"/>
          </a:xfrm>
        </p:spPr>
      </p:pic>
    </p:spTree>
    <p:extLst>
      <p:ext uri="{BB962C8B-B14F-4D97-AF65-F5344CB8AC3E}">
        <p14:creationId xmlns:p14="http://schemas.microsoft.com/office/powerpoint/2010/main" val="4071922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308D621-829D-4561-DE63-7400F56E4BA6}"/>
              </a:ext>
            </a:extLst>
          </p:cNvPr>
          <p:cNvSpPr>
            <a:spLocks noGrp="1"/>
          </p:cNvSpPr>
          <p:nvPr>
            <p:ph type="title"/>
          </p:nvPr>
        </p:nvSpPr>
        <p:spPr/>
        <p:txBody>
          <a:bodyPr/>
          <a:lstStyle/>
          <a:p>
            <a:r>
              <a:rPr lang="sv-SE" dirty="0"/>
              <a:t>Hemförsäkring</a:t>
            </a:r>
          </a:p>
        </p:txBody>
      </p:sp>
    </p:spTree>
    <p:extLst>
      <p:ext uri="{BB962C8B-B14F-4D97-AF65-F5344CB8AC3E}">
        <p14:creationId xmlns:p14="http://schemas.microsoft.com/office/powerpoint/2010/main" val="174113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6B81E9D-7E62-536F-0E27-76E0C1093D26}"/>
              </a:ext>
            </a:extLst>
          </p:cNvPr>
          <p:cNvSpPr>
            <a:spLocks noGrp="1"/>
          </p:cNvSpPr>
          <p:nvPr>
            <p:ph type="title"/>
          </p:nvPr>
        </p:nvSpPr>
        <p:spPr>
          <a:xfrm>
            <a:off x="571932" y="332657"/>
            <a:ext cx="9700532" cy="1296143"/>
          </a:xfrm>
        </p:spPr>
        <p:txBody>
          <a:bodyPr/>
          <a:lstStyle/>
          <a:p>
            <a:r>
              <a:rPr lang="sv-SE" dirty="0"/>
              <a:t>Hemförsäkring egendomsskydd - Utöka maxbeloppet för smycken att gälla fler föremål</a:t>
            </a:r>
          </a:p>
        </p:txBody>
      </p:sp>
      <p:sp>
        <p:nvSpPr>
          <p:cNvPr id="4" name="Platshållare för innehåll 3">
            <a:extLst>
              <a:ext uri="{FF2B5EF4-FFF2-40B4-BE49-F238E27FC236}">
                <a16:creationId xmlns:a16="http://schemas.microsoft.com/office/drawing/2014/main" id="{96ED60D2-47DC-DE1E-E287-89E43BBA2B99}"/>
              </a:ext>
            </a:extLst>
          </p:cNvPr>
          <p:cNvSpPr>
            <a:spLocks noGrp="1"/>
          </p:cNvSpPr>
          <p:nvPr>
            <p:ph idx="1"/>
          </p:nvPr>
        </p:nvSpPr>
        <p:spPr>
          <a:xfrm>
            <a:off x="571932" y="1988840"/>
            <a:ext cx="11356716" cy="4069061"/>
          </a:xfrm>
        </p:spPr>
        <p:txBody>
          <a:bodyPr>
            <a:normAutofit/>
          </a:bodyPr>
          <a:lstStyle/>
          <a:p>
            <a:pPr marL="0" indent="0">
              <a:buNone/>
            </a:pPr>
            <a:r>
              <a:rPr lang="sv-SE" dirty="0"/>
              <a:t>Hemförsäkringens maxbelopp för smycken är 250 000 kronor. Detta kommer även gälla alla föremål av ädel metall, äkta pärlor och ädelstenar.</a:t>
            </a:r>
          </a:p>
          <a:p>
            <a:pPr marL="0" indent="0">
              <a:buNone/>
            </a:pPr>
            <a:r>
              <a:rPr lang="sv-SE" dirty="0"/>
              <a:t>Föremål som det handlar om är:</a:t>
            </a:r>
          </a:p>
          <a:p>
            <a:pPr lvl="2"/>
            <a:r>
              <a:rPr lang="sv-SE" dirty="0"/>
              <a:t>Lösa pärlor och ädelstenar</a:t>
            </a:r>
          </a:p>
          <a:p>
            <a:pPr lvl="2"/>
            <a:r>
              <a:rPr lang="sv-SE" dirty="0"/>
              <a:t>Guldmynt, guldtackor och andra guldföremål som man inte använder som smycken</a:t>
            </a:r>
          </a:p>
          <a:p>
            <a:pPr marL="0" indent="0">
              <a:buNone/>
            </a:pPr>
            <a:r>
              <a:rPr lang="sv-SE" dirty="0"/>
              <a:t>Vi ser inte att det är ett försäkringsbehov som delas av många av våra kunder och anser det vara skäligt att dessa försäkras separat till den del kunden har sådana föremål som överstiger maxbeloppet</a:t>
            </a:r>
          </a:p>
          <a:p>
            <a:pPr marL="0" indent="0">
              <a:buNone/>
            </a:pPr>
            <a:endParaRPr lang="sv-SE" dirty="0"/>
          </a:p>
        </p:txBody>
      </p:sp>
      <p:sp>
        <p:nvSpPr>
          <p:cNvPr id="5" name="Platshållare för sidfot 4">
            <a:extLst>
              <a:ext uri="{FF2B5EF4-FFF2-40B4-BE49-F238E27FC236}">
                <a16:creationId xmlns:a16="http://schemas.microsoft.com/office/drawing/2014/main" id="{B07CFE95-DC80-8C87-BEB0-6D7D86BB3A8B}"/>
              </a:ext>
            </a:extLst>
          </p:cNvPr>
          <p:cNvSpPr>
            <a:spLocks noGrp="1"/>
          </p:cNvSpPr>
          <p:nvPr>
            <p:ph type="ftr" sz="quarter" idx="15"/>
          </p:nvPr>
        </p:nvSpPr>
        <p:spPr/>
        <p:txBody>
          <a:bodyPr/>
          <a:lstStyle/>
          <a:p>
            <a:endParaRPr lang="sv-SE" noProof="0" dirty="0"/>
          </a:p>
        </p:txBody>
      </p:sp>
      <p:sp>
        <p:nvSpPr>
          <p:cNvPr id="6" name="Platshållare för bildnummer 5">
            <a:extLst>
              <a:ext uri="{FF2B5EF4-FFF2-40B4-BE49-F238E27FC236}">
                <a16:creationId xmlns:a16="http://schemas.microsoft.com/office/drawing/2014/main" id="{65F5B416-3FDA-A575-B989-CBD14E62D132}"/>
              </a:ext>
            </a:extLst>
          </p:cNvPr>
          <p:cNvSpPr>
            <a:spLocks noGrp="1"/>
          </p:cNvSpPr>
          <p:nvPr>
            <p:ph type="sldNum" sz="quarter" idx="16"/>
          </p:nvPr>
        </p:nvSpPr>
        <p:spPr/>
        <p:txBody>
          <a:bodyPr/>
          <a:lstStyle/>
          <a:p>
            <a:fld id="{9C77FE8C-F1C2-4836-9107-962F8D87D201}" type="slidenum">
              <a:rPr lang="sv-SE" smtClean="0"/>
              <a:pPr/>
              <a:t>4</a:t>
            </a:fld>
            <a:endParaRPr lang="sv-SE" dirty="0"/>
          </a:p>
        </p:txBody>
      </p:sp>
    </p:spTree>
    <p:extLst>
      <p:ext uri="{BB962C8B-B14F-4D97-AF65-F5344CB8AC3E}">
        <p14:creationId xmlns:p14="http://schemas.microsoft.com/office/powerpoint/2010/main" val="429063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308D621-829D-4561-DE63-7400F56E4BA6}"/>
              </a:ext>
            </a:extLst>
          </p:cNvPr>
          <p:cNvSpPr>
            <a:spLocks noGrp="1"/>
          </p:cNvSpPr>
          <p:nvPr>
            <p:ph type="title"/>
          </p:nvPr>
        </p:nvSpPr>
        <p:spPr/>
        <p:txBody>
          <a:bodyPr/>
          <a:lstStyle/>
          <a:p>
            <a:r>
              <a:rPr lang="sv-SE" dirty="0"/>
              <a:t>Medlemsbarn</a:t>
            </a:r>
          </a:p>
        </p:txBody>
      </p:sp>
    </p:spTree>
    <p:extLst>
      <p:ext uri="{BB962C8B-B14F-4D97-AF65-F5344CB8AC3E}">
        <p14:creationId xmlns:p14="http://schemas.microsoft.com/office/powerpoint/2010/main" val="319532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53B477C-372C-1B38-0483-F50A08615973}"/>
              </a:ext>
            </a:extLst>
          </p:cNvPr>
          <p:cNvSpPr>
            <a:spLocks noGrp="1"/>
          </p:cNvSpPr>
          <p:nvPr>
            <p:ph type="title"/>
          </p:nvPr>
        </p:nvSpPr>
        <p:spPr>
          <a:xfrm>
            <a:off x="571932" y="332657"/>
            <a:ext cx="11284708" cy="1152127"/>
          </a:xfrm>
        </p:spPr>
        <p:txBody>
          <a:bodyPr/>
          <a:lstStyle/>
          <a:p>
            <a:r>
              <a:rPr lang="sv-SE" dirty="0"/>
              <a:t>Medlemsbarn – Bas – Mellan – Stor </a:t>
            </a:r>
          </a:p>
        </p:txBody>
      </p:sp>
      <p:sp>
        <p:nvSpPr>
          <p:cNvPr id="5" name="Platshållare för sidfot 4">
            <a:extLst>
              <a:ext uri="{FF2B5EF4-FFF2-40B4-BE49-F238E27FC236}">
                <a16:creationId xmlns:a16="http://schemas.microsoft.com/office/drawing/2014/main" id="{DD599EA0-50B3-07CD-248C-A37FEFFB78C3}"/>
              </a:ext>
            </a:extLst>
          </p:cNvPr>
          <p:cNvSpPr>
            <a:spLocks noGrp="1"/>
          </p:cNvSpPr>
          <p:nvPr>
            <p:ph type="ftr" sz="quarter" idx="15"/>
          </p:nvPr>
        </p:nvSpPr>
        <p:spPr/>
        <p:txBody>
          <a:bodyPr/>
          <a:lstStyle/>
          <a:p>
            <a:endParaRPr lang="sv-SE" noProof="0" dirty="0"/>
          </a:p>
        </p:txBody>
      </p:sp>
      <p:sp>
        <p:nvSpPr>
          <p:cNvPr id="6" name="Platshållare för bildnummer 5">
            <a:extLst>
              <a:ext uri="{FF2B5EF4-FFF2-40B4-BE49-F238E27FC236}">
                <a16:creationId xmlns:a16="http://schemas.microsoft.com/office/drawing/2014/main" id="{41187A66-A8E7-4CEA-3F4A-CB13FF5AF02A}"/>
              </a:ext>
            </a:extLst>
          </p:cNvPr>
          <p:cNvSpPr>
            <a:spLocks noGrp="1"/>
          </p:cNvSpPr>
          <p:nvPr>
            <p:ph type="sldNum" sz="quarter" idx="16"/>
          </p:nvPr>
        </p:nvSpPr>
        <p:spPr/>
        <p:txBody>
          <a:bodyPr/>
          <a:lstStyle/>
          <a:p>
            <a:fld id="{9C77FE8C-F1C2-4836-9107-962F8D87D201}" type="slidenum">
              <a:rPr lang="sv-SE" smtClean="0"/>
              <a:pPr/>
              <a:t>6</a:t>
            </a:fld>
            <a:endParaRPr lang="sv-SE" dirty="0"/>
          </a:p>
        </p:txBody>
      </p:sp>
      <p:sp>
        <p:nvSpPr>
          <p:cNvPr id="11" name="textruta 10">
            <a:extLst>
              <a:ext uri="{FF2B5EF4-FFF2-40B4-BE49-F238E27FC236}">
                <a16:creationId xmlns:a16="http://schemas.microsoft.com/office/drawing/2014/main" id="{B75D67DA-06A9-B581-B0D3-9E10C81D2C8F}"/>
              </a:ext>
            </a:extLst>
          </p:cNvPr>
          <p:cNvSpPr txBox="1"/>
          <p:nvPr/>
        </p:nvSpPr>
        <p:spPr>
          <a:xfrm>
            <a:off x="371644" y="5597676"/>
            <a:ext cx="4346769" cy="369332"/>
          </a:xfrm>
          <a:prstGeom prst="rect">
            <a:avLst/>
          </a:prstGeom>
          <a:noFill/>
        </p:spPr>
        <p:txBody>
          <a:bodyPr wrap="square" rtlCol="0">
            <a:spAutoFit/>
          </a:bodyPr>
          <a:lstStyle/>
          <a:p>
            <a:r>
              <a:rPr lang="sv-SE" b="1" dirty="0"/>
              <a:t>Övriga ersättningar lika!</a:t>
            </a:r>
          </a:p>
        </p:txBody>
      </p:sp>
      <p:pic>
        <p:nvPicPr>
          <p:cNvPr id="7" name="Bildobjekt 6">
            <a:extLst>
              <a:ext uri="{FF2B5EF4-FFF2-40B4-BE49-F238E27FC236}">
                <a16:creationId xmlns:a16="http://schemas.microsoft.com/office/drawing/2014/main" id="{5720D515-6AA8-E5CA-FC5D-ED63BDA8035D}"/>
              </a:ext>
            </a:extLst>
          </p:cNvPr>
          <p:cNvPicPr>
            <a:picLocks noChangeAspect="1"/>
          </p:cNvPicPr>
          <p:nvPr/>
        </p:nvPicPr>
        <p:blipFill>
          <a:blip r:embed="rId2"/>
          <a:stretch>
            <a:fillRect/>
          </a:stretch>
        </p:blipFill>
        <p:spPr>
          <a:xfrm>
            <a:off x="29988" y="827614"/>
            <a:ext cx="12132023" cy="4730067"/>
          </a:xfrm>
          <a:prstGeom prst="rect">
            <a:avLst/>
          </a:prstGeom>
        </p:spPr>
      </p:pic>
      <p:sp>
        <p:nvSpPr>
          <p:cNvPr id="9" name="textruta 8">
            <a:extLst>
              <a:ext uri="{FF2B5EF4-FFF2-40B4-BE49-F238E27FC236}">
                <a16:creationId xmlns:a16="http://schemas.microsoft.com/office/drawing/2014/main" id="{4BD8D47F-B01F-E54F-AA30-BB038384908C}"/>
              </a:ext>
            </a:extLst>
          </p:cNvPr>
          <p:cNvSpPr txBox="1"/>
          <p:nvPr/>
        </p:nvSpPr>
        <p:spPr>
          <a:xfrm>
            <a:off x="906467" y="5074456"/>
            <a:ext cx="2713071" cy="338554"/>
          </a:xfrm>
          <a:prstGeom prst="rect">
            <a:avLst/>
          </a:prstGeom>
          <a:noFill/>
        </p:spPr>
        <p:txBody>
          <a:bodyPr wrap="square" rtlCol="0">
            <a:spAutoFit/>
          </a:bodyPr>
          <a:lstStyle/>
          <a:p>
            <a:r>
              <a:rPr lang="sv-SE" sz="1600" dirty="0" err="1"/>
              <a:t>Akneärr</a:t>
            </a:r>
            <a:r>
              <a:rPr lang="sv-SE" sz="1600" dirty="0"/>
              <a:t> max 100 000 kr</a:t>
            </a:r>
          </a:p>
        </p:txBody>
      </p:sp>
    </p:spTree>
    <p:extLst>
      <p:ext uri="{BB962C8B-B14F-4D97-AF65-F5344CB8AC3E}">
        <p14:creationId xmlns:p14="http://schemas.microsoft.com/office/powerpoint/2010/main" val="2065437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5734" y="332657"/>
            <a:ext cx="11040533" cy="720079"/>
          </a:xfrm>
        </p:spPr>
        <p:txBody>
          <a:bodyPr>
            <a:normAutofit fontScale="90000"/>
          </a:bodyPr>
          <a:lstStyle/>
          <a:p>
            <a:r>
              <a:rPr lang="sv-SE" dirty="0"/>
              <a:t>Medlemsbarn</a:t>
            </a:r>
            <a:br>
              <a:rPr lang="sv-SE" dirty="0"/>
            </a:br>
            <a:endParaRPr lang="sv-SE" sz="2000" dirty="0"/>
          </a:p>
        </p:txBody>
      </p:sp>
      <p:graphicFrame>
        <p:nvGraphicFramePr>
          <p:cNvPr id="5" name="Tabell 4"/>
          <p:cNvGraphicFramePr>
            <a:graphicFrameLocks noGrp="1"/>
          </p:cNvGraphicFramePr>
          <p:nvPr>
            <p:extLst>
              <p:ext uri="{D42A27DB-BD31-4B8C-83A1-F6EECF244321}">
                <p14:modId xmlns:p14="http://schemas.microsoft.com/office/powerpoint/2010/main" val="1200323463"/>
              </p:ext>
            </p:extLst>
          </p:nvPr>
        </p:nvGraphicFramePr>
        <p:xfrm>
          <a:off x="442019" y="4030031"/>
          <a:ext cx="11040533" cy="1966590"/>
        </p:xfrm>
        <a:graphic>
          <a:graphicData uri="http://schemas.openxmlformats.org/drawingml/2006/table">
            <a:tbl>
              <a:tblPr firstRow="1" bandRow="1">
                <a:tableStyleId>{5C22544A-7EE6-4342-B048-85BDC9FD1C3A}</a:tableStyleId>
              </a:tblPr>
              <a:tblGrid>
                <a:gridCol w="2773661">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736304">
                  <a:extLst>
                    <a:ext uri="{9D8B030D-6E8A-4147-A177-3AD203B41FA5}">
                      <a16:colId xmlns:a16="http://schemas.microsoft.com/office/drawing/2014/main" val="1838621648"/>
                    </a:ext>
                  </a:extLst>
                </a:gridCol>
                <a:gridCol w="2866272">
                  <a:extLst>
                    <a:ext uri="{9D8B030D-6E8A-4147-A177-3AD203B41FA5}">
                      <a16:colId xmlns:a16="http://schemas.microsoft.com/office/drawing/2014/main" val="20002"/>
                    </a:ext>
                  </a:extLst>
                </a:gridCol>
              </a:tblGrid>
              <a:tr h="655530">
                <a:tc>
                  <a:txBody>
                    <a:bodyPr/>
                    <a:lstStyle/>
                    <a:p>
                      <a:pPr algn="l"/>
                      <a:r>
                        <a:rPr lang="sv-SE" sz="2400" dirty="0"/>
                        <a:t>Ålder</a:t>
                      </a:r>
                    </a:p>
                  </a:txBody>
                  <a:tcPr marL="101731" marR="101731" marT="50865" marB="50865"/>
                </a:tc>
                <a:tc>
                  <a:txBody>
                    <a:bodyPr/>
                    <a:lstStyle/>
                    <a:p>
                      <a:pPr algn="ctr"/>
                      <a:r>
                        <a:rPr lang="sv-SE" sz="2400" dirty="0"/>
                        <a:t>Bas</a:t>
                      </a:r>
                    </a:p>
                  </a:txBody>
                  <a:tcPr marL="101731" marR="101731" marT="50865" marB="50865"/>
                </a:tc>
                <a:tc>
                  <a:txBody>
                    <a:bodyPr/>
                    <a:lstStyle/>
                    <a:p>
                      <a:pPr algn="ctr"/>
                      <a:r>
                        <a:rPr lang="sv-SE" sz="2400" dirty="0"/>
                        <a:t>Mellan</a:t>
                      </a:r>
                    </a:p>
                  </a:txBody>
                  <a:tcPr marL="101731" marR="101731" marT="50865" marB="50865"/>
                </a:tc>
                <a:tc>
                  <a:txBody>
                    <a:bodyPr/>
                    <a:lstStyle/>
                    <a:p>
                      <a:pPr algn="ctr"/>
                      <a:r>
                        <a:rPr lang="sv-SE" sz="2400" dirty="0"/>
                        <a:t>Stor</a:t>
                      </a:r>
                    </a:p>
                  </a:txBody>
                  <a:tcPr marL="101731" marR="101731" marT="50865" marB="50865"/>
                </a:tc>
                <a:extLst>
                  <a:ext uri="{0D108BD9-81ED-4DB2-BD59-A6C34878D82A}">
                    <a16:rowId xmlns:a16="http://schemas.microsoft.com/office/drawing/2014/main" val="10000"/>
                  </a:ext>
                </a:extLst>
              </a:tr>
              <a:tr h="655530">
                <a:tc>
                  <a:txBody>
                    <a:bodyPr/>
                    <a:lstStyle/>
                    <a:p>
                      <a:pPr algn="l"/>
                      <a:r>
                        <a:rPr lang="sv-SE" sz="2400" dirty="0">
                          <a:solidFill>
                            <a:schemeClr val="tx2"/>
                          </a:solidFill>
                        </a:rPr>
                        <a:t>0-7</a:t>
                      </a:r>
                    </a:p>
                  </a:txBody>
                  <a:tcPr marL="101731" marR="101731" marT="50865" marB="50865"/>
                </a:tc>
                <a:tc>
                  <a:txBody>
                    <a:bodyPr/>
                    <a:lstStyle/>
                    <a:p>
                      <a:pPr algn="ctr"/>
                      <a:r>
                        <a:rPr lang="sv-SE" sz="2400" dirty="0">
                          <a:solidFill>
                            <a:schemeClr val="tx2"/>
                          </a:solidFill>
                        </a:rPr>
                        <a:t>119 kr</a:t>
                      </a:r>
                    </a:p>
                  </a:txBody>
                  <a:tcPr marL="76298" marR="76298" marT="38149" marB="38149"/>
                </a:tc>
                <a:tc>
                  <a:txBody>
                    <a:bodyPr/>
                    <a:lstStyle/>
                    <a:p>
                      <a:pPr algn="ctr"/>
                      <a:r>
                        <a:rPr lang="sv-SE" sz="2400" dirty="0">
                          <a:solidFill>
                            <a:schemeClr val="tx2"/>
                          </a:solidFill>
                        </a:rPr>
                        <a:t>184 kr</a:t>
                      </a:r>
                    </a:p>
                  </a:txBody>
                  <a:tcPr marL="76298" marR="76298" marT="38149" marB="38149"/>
                </a:tc>
                <a:tc>
                  <a:txBody>
                    <a:bodyPr/>
                    <a:lstStyle/>
                    <a:p>
                      <a:pPr algn="ctr"/>
                      <a:r>
                        <a:rPr lang="sv-SE" sz="2400" dirty="0">
                          <a:solidFill>
                            <a:schemeClr val="tx2"/>
                          </a:solidFill>
                        </a:rPr>
                        <a:t>288 kr</a:t>
                      </a:r>
                    </a:p>
                  </a:txBody>
                  <a:tcPr marL="76298" marR="76298" marT="38149" marB="38149"/>
                </a:tc>
                <a:extLst>
                  <a:ext uri="{0D108BD9-81ED-4DB2-BD59-A6C34878D82A}">
                    <a16:rowId xmlns:a16="http://schemas.microsoft.com/office/drawing/2014/main" val="10001"/>
                  </a:ext>
                </a:extLst>
              </a:tr>
              <a:tr h="655530">
                <a:tc>
                  <a:txBody>
                    <a:bodyPr/>
                    <a:lstStyle/>
                    <a:p>
                      <a:pPr algn="l"/>
                      <a:r>
                        <a:rPr lang="sv-SE" sz="2400" dirty="0">
                          <a:solidFill>
                            <a:schemeClr val="tx2"/>
                          </a:solidFill>
                        </a:rPr>
                        <a:t>8-25</a:t>
                      </a:r>
                    </a:p>
                  </a:txBody>
                  <a:tcPr marL="101731" marR="101731" marT="50865" marB="50865"/>
                </a:tc>
                <a:tc>
                  <a:txBody>
                    <a:bodyPr/>
                    <a:lstStyle/>
                    <a:p>
                      <a:pPr algn="ctr"/>
                      <a:r>
                        <a:rPr lang="sv-SE" sz="2400" dirty="0">
                          <a:solidFill>
                            <a:schemeClr val="tx2"/>
                          </a:solidFill>
                        </a:rPr>
                        <a:t>134 kr</a:t>
                      </a:r>
                    </a:p>
                  </a:txBody>
                  <a:tcPr marL="76298" marR="76298" marT="38149" marB="38149"/>
                </a:tc>
                <a:tc>
                  <a:txBody>
                    <a:bodyPr/>
                    <a:lstStyle/>
                    <a:p>
                      <a:pPr algn="ctr"/>
                      <a:r>
                        <a:rPr lang="sv-SE" sz="2400" dirty="0">
                          <a:solidFill>
                            <a:schemeClr val="tx2"/>
                          </a:solidFill>
                        </a:rPr>
                        <a:t>208 kr</a:t>
                      </a:r>
                    </a:p>
                  </a:txBody>
                  <a:tcPr marL="76298" marR="76298" marT="38149" marB="38149"/>
                </a:tc>
                <a:tc>
                  <a:txBody>
                    <a:bodyPr/>
                    <a:lstStyle/>
                    <a:p>
                      <a:pPr algn="ctr"/>
                      <a:r>
                        <a:rPr lang="sv-SE" sz="2400" dirty="0">
                          <a:solidFill>
                            <a:schemeClr val="tx2"/>
                          </a:solidFill>
                        </a:rPr>
                        <a:t>323 kr</a:t>
                      </a:r>
                    </a:p>
                  </a:txBody>
                  <a:tcPr marL="76298" marR="76298" marT="38149" marB="38149"/>
                </a:tc>
                <a:extLst>
                  <a:ext uri="{0D108BD9-81ED-4DB2-BD59-A6C34878D82A}">
                    <a16:rowId xmlns:a16="http://schemas.microsoft.com/office/drawing/2014/main" val="10002"/>
                  </a:ext>
                </a:extLst>
              </a:tr>
            </a:tbl>
          </a:graphicData>
        </a:graphic>
      </p:graphicFrame>
      <p:sp>
        <p:nvSpPr>
          <p:cNvPr id="3" name="textruta 2"/>
          <p:cNvSpPr txBox="1"/>
          <p:nvPr/>
        </p:nvSpPr>
        <p:spPr>
          <a:xfrm>
            <a:off x="471097" y="3629921"/>
            <a:ext cx="1072401" cy="400110"/>
          </a:xfrm>
          <a:prstGeom prst="rect">
            <a:avLst/>
          </a:prstGeom>
          <a:noFill/>
        </p:spPr>
        <p:txBody>
          <a:bodyPr wrap="square" rtlCol="0">
            <a:spAutoFit/>
          </a:bodyPr>
          <a:lstStyle/>
          <a:p>
            <a:r>
              <a:rPr lang="sv-SE" sz="2000" b="1" dirty="0">
                <a:solidFill>
                  <a:schemeClr val="accent1"/>
                </a:solidFill>
                <a:latin typeface="+mj-lt"/>
                <a:ea typeface="+mj-ea"/>
                <a:cs typeface="+mj-cs"/>
              </a:rPr>
              <a:t>2024</a:t>
            </a:r>
          </a:p>
        </p:txBody>
      </p:sp>
      <p:sp>
        <p:nvSpPr>
          <p:cNvPr id="8" name="textruta 7">
            <a:extLst>
              <a:ext uri="{FF2B5EF4-FFF2-40B4-BE49-F238E27FC236}">
                <a16:creationId xmlns:a16="http://schemas.microsoft.com/office/drawing/2014/main" id="{D4A5FEAB-F7E7-20F4-A8D0-08011CDED18A}"/>
              </a:ext>
            </a:extLst>
          </p:cNvPr>
          <p:cNvSpPr txBox="1"/>
          <p:nvPr/>
        </p:nvSpPr>
        <p:spPr>
          <a:xfrm>
            <a:off x="566498" y="1263221"/>
            <a:ext cx="1072401" cy="400110"/>
          </a:xfrm>
          <a:prstGeom prst="rect">
            <a:avLst/>
          </a:prstGeom>
          <a:noFill/>
        </p:spPr>
        <p:txBody>
          <a:bodyPr wrap="square" rtlCol="0">
            <a:spAutoFit/>
          </a:bodyPr>
          <a:lstStyle/>
          <a:p>
            <a:r>
              <a:rPr lang="sv-SE" sz="2000" b="1" dirty="0">
                <a:solidFill>
                  <a:schemeClr val="accent1"/>
                </a:solidFill>
                <a:latin typeface="+mj-lt"/>
                <a:ea typeface="+mj-ea"/>
                <a:cs typeface="+mj-cs"/>
              </a:rPr>
              <a:t>2023</a:t>
            </a:r>
          </a:p>
        </p:txBody>
      </p:sp>
      <p:graphicFrame>
        <p:nvGraphicFramePr>
          <p:cNvPr id="9" name="Tabell 8">
            <a:extLst>
              <a:ext uri="{FF2B5EF4-FFF2-40B4-BE49-F238E27FC236}">
                <a16:creationId xmlns:a16="http://schemas.microsoft.com/office/drawing/2014/main" id="{C21A43C0-6F52-0C63-B0DD-E202036B890D}"/>
              </a:ext>
            </a:extLst>
          </p:cNvPr>
          <p:cNvGraphicFramePr>
            <a:graphicFrameLocks noGrp="1"/>
          </p:cNvGraphicFramePr>
          <p:nvPr>
            <p:extLst>
              <p:ext uri="{D42A27DB-BD31-4B8C-83A1-F6EECF244321}">
                <p14:modId xmlns:p14="http://schemas.microsoft.com/office/powerpoint/2010/main" val="3642715567"/>
              </p:ext>
            </p:extLst>
          </p:nvPr>
        </p:nvGraphicFramePr>
        <p:xfrm>
          <a:off x="442018" y="1610600"/>
          <a:ext cx="11040533" cy="1966590"/>
        </p:xfrm>
        <a:graphic>
          <a:graphicData uri="http://schemas.openxmlformats.org/drawingml/2006/table">
            <a:tbl>
              <a:tblPr firstRow="1" bandRow="1">
                <a:tableStyleId>{5C22544A-7EE6-4342-B048-85BDC9FD1C3A}</a:tableStyleId>
              </a:tblPr>
              <a:tblGrid>
                <a:gridCol w="2773662">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2736304">
                  <a:extLst>
                    <a:ext uri="{9D8B030D-6E8A-4147-A177-3AD203B41FA5}">
                      <a16:colId xmlns:a16="http://schemas.microsoft.com/office/drawing/2014/main" val="1838621648"/>
                    </a:ext>
                  </a:extLst>
                </a:gridCol>
                <a:gridCol w="2938279">
                  <a:extLst>
                    <a:ext uri="{9D8B030D-6E8A-4147-A177-3AD203B41FA5}">
                      <a16:colId xmlns:a16="http://schemas.microsoft.com/office/drawing/2014/main" val="20002"/>
                    </a:ext>
                  </a:extLst>
                </a:gridCol>
              </a:tblGrid>
              <a:tr h="655530">
                <a:tc>
                  <a:txBody>
                    <a:bodyPr/>
                    <a:lstStyle/>
                    <a:p>
                      <a:pPr algn="l"/>
                      <a:r>
                        <a:rPr lang="sv-SE" sz="2400" dirty="0"/>
                        <a:t>Ålder</a:t>
                      </a:r>
                    </a:p>
                  </a:txBody>
                  <a:tcPr marL="101731" marR="101731" marT="50865" marB="50865"/>
                </a:tc>
                <a:tc>
                  <a:txBody>
                    <a:bodyPr/>
                    <a:lstStyle/>
                    <a:p>
                      <a:pPr algn="ctr"/>
                      <a:endParaRPr lang="sv-SE" sz="2400" dirty="0"/>
                    </a:p>
                  </a:txBody>
                  <a:tcPr marL="101731" marR="101731" marT="50865" marB="50865"/>
                </a:tc>
                <a:tc>
                  <a:txBody>
                    <a:bodyPr/>
                    <a:lstStyle/>
                    <a:p>
                      <a:pPr algn="ctr"/>
                      <a:r>
                        <a:rPr lang="sv-SE" sz="2400" dirty="0"/>
                        <a:t>25 </a:t>
                      </a:r>
                      <a:r>
                        <a:rPr lang="sv-SE" sz="2400" dirty="0" err="1"/>
                        <a:t>pbb</a:t>
                      </a:r>
                      <a:endParaRPr lang="sv-SE" sz="2400" dirty="0"/>
                    </a:p>
                  </a:txBody>
                  <a:tcPr marL="101731" marR="101731" marT="50865" marB="50865"/>
                </a:tc>
                <a:tc>
                  <a:txBody>
                    <a:bodyPr/>
                    <a:lstStyle/>
                    <a:p>
                      <a:pPr algn="ctr"/>
                      <a:r>
                        <a:rPr lang="sv-SE" sz="2400" dirty="0"/>
                        <a:t>50 </a:t>
                      </a:r>
                      <a:r>
                        <a:rPr lang="sv-SE" sz="2400" dirty="0" err="1"/>
                        <a:t>pbb</a:t>
                      </a:r>
                      <a:endParaRPr lang="sv-SE" sz="2400" dirty="0"/>
                    </a:p>
                  </a:txBody>
                  <a:tcPr marL="101731" marR="101731" marT="50865" marB="50865"/>
                </a:tc>
                <a:extLst>
                  <a:ext uri="{0D108BD9-81ED-4DB2-BD59-A6C34878D82A}">
                    <a16:rowId xmlns:a16="http://schemas.microsoft.com/office/drawing/2014/main" val="10000"/>
                  </a:ext>
                </a:extLst>
              </a:tr>
              <a:tr h="655530">
                <a:tc>
                  <a:txBody>
                    <a:bodyPr/>
                    <a:lstStyle/>
                    <a:p>
                      <a:pPr algn="l"/>
                      <a:r>
                        <a:rPr lang="sv-SE" sz="2400" dirty="0">
                          <a:solidFill>
                            <a:schemeClr val="tx2"/>
                          </a:solidFill>
                        </a:rPr>
                        <a:t>0-7</a:t>
                      </a:r>
                    </a:p>
                  </a:txBody>
                  <a:tcPr marL="101731" marR="101731" marT="50865" marB="50865"/>
                </a:tc>
                <a:tc>
                  <a:txBody>
                    <a:bodyPr/>
                    <a:lstStyle/>
                    <a:p>
                      <a:pPr algn="ctr"/>
                      <a:endParaRPr lang="sv-SE" sz="2400" dirty="0">
                        <a:solidFill>
                          <a:schemeClr val="tx2"/>
                        </a:solidFill>
                      </a:endParaRPr>
                    </a:p>
                  </a:txBody>
                  <a:tcPr marL="101731" marR="101731" marT="50865" marB="50865"/>
                </a:tc>
                <a:tc>
                  <a:txBody>
                    <a:bodyPr/>
                    <a:lstStyle/>
                    <a:p>
                      <a:pPr algn="ctr"/>
                      <a:r>
                        <a:rPr lang="sv-SE" sz="2400" dirty="0">
                          <a:solidFill>
                            <a:schemeClr val="tx2"/>
                          </a:solidFill>
                        </a:rPr>
                        <a:t>176 kr</a:t>
                      </a:r>
                    </a:p>
                  </a:txBody>
                  <a:tcPr marL="76298" marR="76298" marT="38149" marB="38149"/>
                </a:tc>
                <a:tc>
                  <a:txBody>
                    <a:bodyPr/>
                    <a:lstStyle/>
                    <a:p>
                      <a:pPr algn="ctr"/>
                      <a:r>
                        <a:rPr lang="sv-SE" sz="2400" dirty="0">
                          <a:solidFill>
                            <a:schemeClr val="tx2"/>
                          </a:solidFill>
                        </a:rPr>
                        <a:t>275 kr </a:t>
                      </a:r>
                    </a:p>
                  </a:txBody>
                  <a:tcPr marL="76298" marR="76298" marT="38149" marB="38149"/>
                </a:tc>
                <a:extLst>
                  <a:ext uri="{0D108BD9-81ED-4DB2-BD59-A6C34878D82A}">
                    <a16:rowId xmlns:a16="http://schemas.microsoft.com/office/drawing/2014/main" val="10001"/>
                  </a:ext>
                </a:extLst>
              </a:tr>
              <a:tr h="655530">
                <a:tc>
                  <a:txBody>
                    <a:bodyPr/>
                    <a:lstStyle/>
                    <a:p>
                      <a:pPr algn="l"/>
                      <a:r>
                        <a:rPr lang="sv-SE" sz="2400" dirty="0">
                          <a:solidFill>
                            <a:schemeClr val="tx2"/>
                          </a:solidFill>
                        </a:rPr>
                        <a:t>8-25</a:t>
                      </a:r>
                    </a:p>
                  </a:txBody>
                  <a:tcPr marL="101731" marR="101731" marT="50865" marB="50865"/>
                </a:tc>
                <a:tc>
                  <a:txBody>
                    <a:bodyPr/>
                    <a:lstStyle/>
                    <a:p>
                      <a:pPr algn="ctr"/>
                      <a:endParaRPr lang="sv-SE" sz="2400" dirty="0">
                        <a:solidFill>
                          <a:schemeClr val="tx2"/>
                        </a:solidFill>
                      </a:endParaRPr>
                    </a:p>
                  </a:txBody>
                  <a:tcPr marL="101731" marR="101731" marT="50865" marB="50865"/>
                </a:tc>
                <a:tc>
                  <a:txBody>
                    <a:bodyPr/>
                    <a:lstStyle/>
                    <a:p>
                      <a:pPr algn="ctr"/>
                      <a:r>
                        <a:rPr lang="sv-SE" sz="2400" dirty="0">
                          <a:solidFill>
                            <a:schemeClr val="tx2"/>
                          </a:solidFill>
                        </a:rPr>
                        <a:t>199 kr </a:t>
                      </a:r>
                    </a:p>
                  </a:txBody>
                  <a:tcPr marL="76298" marR="76298" marT="38149" marB="38149"/>
                </a:tc>
                <a:tc>
                  <a:txBody>
                    <a:bodyPr/>
                    <a:lstStyle/>
                    <a:p>
                      <a:pPr algn="ctr"/>
                      <a:r>
                        <a:rPr lang="sv-SE" sz="2400" dirty="0">
                          <a:solidFill>
                            <a:schemeClr val="tx2"/>
                          </a:solidFill>
                        </a:rPr>
                        <a:t>309 kr </a:t>
                      </a:r>
                    </a:p>
                  </a:txBody>
                  <a:tcPr marL="76298" marR="76298" marT="38149" marB="38149"/>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13910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308D621-829D-4561-DE63-7400F56E4BA6}"/>
              </a:ext>
            </a:extLst>
          </p:cNvPr>
          <p:cNvSpPr>
            <a:spLocks noGrp="1"/>
          </p:cNvSpPr>
          <p:nvPr>
            <p:ph type="title"/>
          </p:nvPr>
        </p:nvSpPr>
        <p:spPr/>
        <p:txBody>
          <a:bodyPr/>
          <a:lstStyle/>
          <a:p>
            <a:r>
              <a:rPr lang="sv-SE" dirty="0"/>
              <a:t>Diagnosförsäkring</a:t>
            </a:r>
          </a:p>
        </p:txBody>
      </p:sp>
    </p:spTree>
    <p:extLst>
      <p:ext uri="{BB962C8B-B14F-4D97-AF65-F5344CB8AC3E}">
        <p14:creationId xmlns:p14="http://schemas.microsoft.com/office/powerpoint/2010/main" val="19350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CE9286B-7BA1-7CF2-3D61-0EDCAFF9E890}"/>
              </a:ext>
            </a:extLst>
          </p:cNvPr>
          <p:cNvSpPr>
            <a:spLocks noGrp="1"/>
          </p:cNvSpPr>
          <p:nvPr>
            <p:ph type="title"/>
          </p:nvPr>
        </p:nvSpPr>
        <p:spPr>
          <a:xfrm>
            <a:off x="575734" y="332657"/>
            <a:ext cx="11040533" cy="1512018"/>
          </a:xfrm>
        </p:spPr>
        <p:txBody>
          <a:bodyPr anchor="t">
            <a:normAutofit/>
          </a:bodyPr>
          <a:lstStyle/>
          <a:p>
            <a:r>
              <a:rPr lang="sv-SE" dirty="0"/>
              <a:t>Diagnosförsäkring</a:t>
            </a:r>
          </a:p>
        </p:txBody>
      </p:sp>
      <p:sp>
        <p:nvSpPr>
          <p:cNvPr id="12" name="Footer Placeholder 3">
            <a:extLst>
              <a:ext uri="{FF2B5EF4-FFF2-40B4-BE49-F238E27FC236}">
                <a16:creationId xmlns:a16="http://schemas.microsoft.com/office/drawing/2014/main" id="{72B21187-E36F-72B4-D624-7E2D44346C95}"/>
              </a:ext>
            </a:extLst>
          </p:cNvPr>
          <p:cNvSpPr>
            <a:spLocks noGrp="1"/>
          </p:cNvSpPr>
          <p:nvPr>
            <p:ph type="ftr" sz="quarter" idx="11"/>
          </p:nvPr>
        </p:nvSpPr>
        <p:spPr>
          <a:xfrm>
            <a:off x="1199456" y="6348681"/>
            <a:ext cx="7104000" cy="245812"/>
          </a:xfrm>
        </p:spPr>
        <p:txBody>
          <a:bodyPr/>
          <a:lstStyle/>
          <a:p>
            <a:endParaRPr lang="sv-SE" noProof="0"/>
          </a:p>
        </p:txBody>
      </p:sp>
      <p:sp>
        <p:nvSpPr>
          <p:cNvPr id="6" name="Platshållare för bildnummer 5">
            <a:extLst>
              <a:ext uri="{FF2B5EF4-FFF2-40B4-BE49-F238E27FC236}">
                <a16:creationId xmlns:a16="http://schemas.microsoft.com/office/drawing/2014/main" id="{47AEC955-8CDF-A356-2BBE-4E14DD78CC12}"/>
              </a:ext>
            </a:extLst>
          </p:cNvPr>
          <p:cNvSpPr>
            <a:spLocks noGrp="1"/>
          </p:cNvSpPr>
          <p:nvPr>
            <p:ph type="sldNum" sz="quarter" idx="12"/>
          </p:nvPr>
        </p:nvSpPr>
        <p:spPr>
          <a:xfrm>
            <a:off x="575733" y="6348682"/>
            <a:ext cx="528000" cy="241703"/>
          </a:xfrm>
        </p:spPr>
        <p:txBody>
          <a:bodyPr anchor="b">
            <a:normAutofit/>
          </a:bodyPr>
          <a:lstStyle/>
          <a:p>
            <a:pPr>
              <a:spcAft>
                <a:spcPts val="600"/>
              </a:spcAft>
            </a:pPr>
            <a:fld id="{9C77FE8C-F1C2-4836-9107-962F8D87D201}" type="slidenum">
              <a:rPr lang="sv-SE" smtClean="0"/>
              <a:pPr>
                <a:spcAft>
                  <a:spcPts val="600"/>
                </a:spcAft>
              </a:pPr>
              <a:t>9</a:t>
            </a:fld>
            <a:endParaRPr lang="sv-SE"/>
          </a:p>
        </p:txBody>
      </p:sp>
      <p:graphicFrame>
        <p:nvGraphicFramePr>
          <p:cNvPr id="8" name="Platshållare för innehåll 3">
            <a:extLst>
              <a:ext uri="{FF2B5EF4-FFF2-40B4-BE49-F238E27FC236}">
                <a16:creationId xmlns:a16="http://schemas.microsoft.com/office/drawing/2014/main" id="{FAF7B505-D70A-9B2F-F082-25AED2B48DC9}"/>
              </a:ext>
            </a:extLst>
          </p:cNvPr>
          <p:cNvGraphicFramePr>
            <a:graphicFrameLocks noGrp="1"/>
          </p:cNvGraphicFramePr>
          <p:nvPr>
            <p:ph idx="1"/>
            <p:extLst>
              <p:ext uri="{D42A27DB-BD31-4B8C-83A1-F6EECF244321}">
                <p14:modId xmlns:p14="http://schemas.microsoft.com/office/powerpoint/2010/main" val="1423868493"/>
              </p:ext>
            </p:extLst>
          </p:nvPr>
        </p:nvGraphicFramePr>
        <p:xfrm>
          <a:off x="575734" y="1844676"/>
          <a:ext cx="11040533" cy="4213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93255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MENUOPEN" val="True"/>
</p:tagLst>
</file>

<file path=ppt/theme/theme1.xml><?xml version="1.0" encoding="utf-8"?>
<a:theme xmlns:a="http://schemas.openxmlformats.org/drawingml/2006/main" name="Office-tema">
  <a:themeElements>
    <a:clrScheme name="Folksam">
      <a:dk1>
        <a:sysClr val="windowText" lastClr="000000"/>
      </a:dk1>
      <a:lt1>
        <a:sysClr val="window" lastClr="FFFFFF"/>
      </a:lt1>
      <a:dk2>
        <a:srgbClr val="0A4682"/>
      </a:dk2>
      <a:lt2>
        <a:srgbClr val="F2EEE6"/>
      </a:lt2>
      <a:accent1>
        <a:srgbClr val="009FE4"/>
      </a:accent1>
      <a:accent2>
        <a:srgbClr val="E6007E"/>
      </a:accent2>
      <a:accent3>
        <a:srgbClr val="B0CB0B"/>
      </a:accent3>
      <a:accent4>
        <a:srgbClr val="FFB900"/>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olksam 16_9.potx" id="{8F47E8F2-2E24-4F12-97D7-1318742A5417}" vid="{BE243650-1C25-458F-AFDE-93572EB44F5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26FD24A6AAE6F4D8D4F282739BD74F6" ma:contentTypeVersion="13" ma:contentTypeDescription="Skapa ett nytt dokument." ma:contentTypeScope="" ma:versionID="e58b4c8b4e412ee92550af22c9325bb3">
  <xsd:schema xmlns:xsd="http://www.w3.org/2001/XMLSchema" xmlns:xs="http://www.w3.org/2001/XMLSchema" xmlns:p="http://schemas.microsoft.com/office/2006/metadata/properties" xmlns:ns3="0511c7df-47c1-4a88-a8f8-f380034570d6" xmlns:ns4="f552ad54-7e54-49c8-a157-24e1948a9ee7" targetNamespace="http://schemas.microsoft.com/office/2006/metadata/properties" ma:root="true" ma:fieldsID="6e96a7f0348809de7498aea5dde63fea" ns3:_="" ns4:_="">
    <xsd:import namespace="0511c7df-47c1-4a88-a8f8-f380034570d6"/>
    <xsd:import namespace="f552ad54-7e54-49c8-a157-24e1948a9ee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11c7df-47c1-4a88-a8f8-f380034570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52ad54-7e54-49c8-a157-24e1948a9ee7"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SharingHintHash" ma:index="18"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44F27D-D9C8-4456-925D-269280239814}">
  <ds:schemaRefs>
    <ds:schemaRef ds:uri="http://schemas.microsoft.com/sharepoint/v3/contenttype/forms"/>
  </ds:schemaRefs>
</ds:datastoreItem>
</file>

<file path=customXml/itemProps2.xml><?xml version="1.0" encoding="utf-8"?>
<ds:datastoreItem xmlns:ds="http://schemas.openxmlformats.org/officeDocument/2006/customXml" ds:itemID="{FEAB7970-86F7-40CE-91B4-255AE0F89B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11c7df-47c1-4a88-a8f8-f380034570d6"/>
    <ds:schemaRef ds:uri="f552ad54-7e54-49c8-a157-24e1948a9e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9417BB-3FD6-4123-B526-D895030613E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552ad54-7e54-49c8-a157-24e1948a9ee7"/>
    <ds:schemaRef ds:uri="0511c7df-47c1-4a88-a8f8-f380034570d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5871</TotalTime>
  <Words>715</Words>
  <Application>Microsoft Office PowerPoint</Application>
  <PresentationFormat>Bredbild</PresentationFormat>
  <Paragraphs>187</Paragraphs>
  <Slides>20</Slides>
  <Notes>2</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20</vt:i4>
      </vt:variant>
    </vt:vector>
  </HeadingPairs>
  <TitlesOfParts>
    <vt:vector size="23" baseType="lpstr">
      <vt:lpstr>Arial</vt:lpstr>
      <vt:lpstr>Calibri</vt:lpstr>
      <vt:lpstr>Office-tema</vt:lpstr>
      <vt:lpstr>Pappers produkt och villkorsförändringar 2024</vt:lpstr>
      <vt:lpstr>Produkt och villkorsförändringar 2024</vt:lpstr>
      <vt:lpstr>Hemförsäkring</vt:lpstr>
      <vt:lpstr>Hemförsäkring egendomsskydd - Utöka maxbeloppet för smycken att gälla fler föremål</vt:lpstr>
      <vt:lpstr>Medlemsbarn</vt:lpstr>
      <vt:lpstr>Medlemsbarn – Bas – Mellan – Stor </vt:lpstr>
      <vt:lpstr>Medlemsbarn </vt:lpstr>
      <vt:lpstr>Diagnosförsäkring</vt:lpstr>
      <vt:lpstr>Diagnosförsäkring</vt:lpstr>
      <vt:lpstr>Slutålder</vt:lpstr>
      <vt:lpstr>Slutålder</vt:lpstr>
      <vt:lpstr>Sjuk- och efterlevandeförsäkring</vt:lpstr>
      <vt:lpstr>Sjuk- och efterlevandeförsäkring - Pappers</vt:lpstr>
      <vt:lpstr>Sjuk- och efterlevandeförsäkring – Pappers  Nyhet!</vt:lpstr>
      <vt:lpstr>Sjuk- och efterlevandeförsäkring - Medlem</vt:lpstr>
      <vt:lpstr>Sjuk- och efterlevandeförsäkring - Medförsäkrad</vt:lpstr>
      <vt:lpstr>Kampanj till den sista mars 2024!</vt:lpstr>
      <vt:lpstr>Kort sjukförsäkring Pappers avdelningar</vt:lpstr>
      <vt:lpstr>Program</vt:lpstr>
      <vt:lpstr>Premie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Medlemförsäkringsmöte med LO och Förbunden!</dc:title>
  <dc:creator>Lisbeth Lundmark</dc:creator>
  <cp:lastModifiedBy>Margareta Hamrin</cp:lastModifiedBy>
  <cp:revision>53</cp:revision>
  <dcterms:created xsi:type="dcterms:W3CDTF">2021-04-08T09:07:56Z</dcterms:created>
  <dcterms:modified xsi:type="dcterms:W3CDTF">2024-03-11T10:20:45Z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49c2d45-cf8f-4adf-a778-3c33aaf3f9b7_Enabled">
    <vt:lpwstr>true</vt:lpwstr>
  </property>
  <property fmtid="{D5CDD505-2E9C-101B-9397-08002B2CF9AE}" pid="3" name="MSIP_Label_149c2d45-cf8f-4adf-a778-3c33aaf3f9b7_SetDate">
    <vt:lpwstr>2021-04-08T11:42:14Z</vt:lpwstr>
  </property>
  <property fmtid="{D5CDD505-2E9C-101B-9397-08002B2CF9AE}" pid="4" name="MSIP_Label_149c2d45-cf8f-4adf-a778-3c33aaf3f9b7_Method">
    <vt:lpwstr>Privileged</vt:lpwstr>
  </property>
  <property fmtid="{D5CDD505-2E9C-101B-9397-08002B2CF9AE}" pid="5" name="MSIP_Label_149c2d45-cf8f-4adf-a778-3c33aaf3f9b7_Name">
    <vt:lpwstr>149c2d45-cf8f-4adf-a778-3c33aaf3f9b7</vt:lpwstr>
  </property>
  <property fmtid="{D5CDD505-2E9C-101B-9397-08002B2CF9AE}" pid="6" name="MSIP_Label_149c2d45-cf8f-4adf-a778-3c33aaf3f9b7_SiteId">
    <vt:lpwstr>04368cd7-79db-48c2-a243-1f6c2025dec8</vt:lpwstr>
  </property>
  <property fmtid="{D5CDD505-2E9C-101B-9397-08002B2CF9AE}" pid="7" name="MSIP_Label_149c2d45-cf8f-4adf-a778-3c33aaf3f9b7_ActionId">
    <vt:lpwstr>f28ed478-e3b7-4f0a-9c44-1d3038ec6127</vt:lpwstr>
  </property>
  <property fmtid="{D5CDD505-2E9C-101B-9397-08002B2CF9AE}" pid="8" name="MSIP_Label_149c2d45-cf8f-4adf-a778-3c33aaf3f9b7_ContentBits">
    <vt:lpwstr>0</vt:lpwstr>
  </property>
</Properties>
</file>